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22"/>
  </p:notesMasterIdLst>
  <p:handoutMasterIdLst>
    <p:handoutMasterId r:id="rId23"/>
  </p:handoutMasterIdLst>
  <p:sldIdLst>
    <p:sldId id="687" r:id="rId2"/>
    <p:sldId id="801" r:id="rId3"/>
    <p:sldId id="809" r:id="rId4"/>
    <p:sldId id="810" r:id="rId5"/>
    <p:sldId id="811" r:id="rId6"/>
    <p:sldId id="812" r:id="rId7"/>
    <p:sldId id="813" r:id="rId8"/>
    <p:sldId id="814" r:id="rId9"/>
    <p:sldId id="815" r:id="rId10"/>
    <p:sldId id="816" r:id="rId11"/>
    <p:sldId id="817" r:id="rId12"/>
    <p:sldId id="818" r:id="rId13"/>
    <p:sldId id="802" r:id="rId14"/>
    <p:sldId id="819" r:id="rId15"/>
    <p:sldId id="820" r:id="rId16"/>
    <p:sldId id="821" r:id="rId17"/>
    <p:sldId id="822" r:id="rId18"/>
    <p:sldId id="823" r:id="rId19"/>
    <p:sldId id="824" r:id="rId20"/>
    <p:sldId id="825" r:id="rId21"/>
  </p:sldIdLst>
  <p:sldSz cx="9144000" cy="6858000" type="screen4x3"/>
  <p:notesSz cx="6934200" cy="9118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339" autoAdjust="0"/>
  </p:normalViewPr>
  <p:slideViewPr>
    <p:cSldViewPr snapToGrid="0">
      <p:cViewPr varScale="1">
        <p:scale>
          <a:sx n="52" d="100"/>
          <a:sy n="52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52B9CC31-4D1F-4A05-A07B-FCB704328D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2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684213"/>
            <a:ext cx="4559300" cy="3419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32288"/>
            <a:ext cx="508635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2988"/>
            <a:ext cx="3005138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662988"/>
            <a:ext cx="30051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22" tIns="45861" rIns="91722" bIns="4586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3F5FEE5-508F-4EBF-8375-E21811A74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31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C2C6-BE51-48F5-8C5C-55A64F7B7D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2CAE6-D4FD-4BB7-B913-BC0F30BB55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4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9D250-BB9F-45BD-A7A9-B9156B0A7A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270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5BA9B-D1F5-4E8A-832C-E6834FA14C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53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29947-5AEC-447F-B893-DFFE0A2F3C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34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9D3F6-8F83-401E-8743-027D3AD2D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80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C728F-1DC2-4157-8D16-8B3E899444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2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EB155-928C-4B99-ACBE-9679CDB161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67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162B9-D09C-406F-8003-5575AAED27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34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B1B47-EE17-404A-9D49-18AB1FAC9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4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B8EFE-E4A8-49DB-89B9-0D5E6BACD3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10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3FA84-B9A6-48F4-AE4C-4CFAA48A4D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7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6D8B2-DE21-48D5-A46E-D98D4DD48E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2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1D01F-79AF-471D-A774-0599EADD9E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095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</a:t>
            </a: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2011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7FEC30B-3808-4C05-83E3-C050BA1DA8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Wireless Design for Voice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Last Update 2011.06.11</a:t>
            </a:r>
          </a:p>
          <a:p>
            <a:pPr eaLnBrk="1" hangingPunct="1"/>
            <a:r>
              <a:rPr lang="en-US" sz="2400" smtClean="0"/>
              <a:t>1.0.0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6B786D7-69C8-4F88-9101-D6AC762F9458}" type="slidenum">
              <a:rPr lang="en-US" smtClean="0"/>
              <a:pPr eaLnBrk="1" hangingPunct="1">
                <a:defRPr/>
              </a:pPr>
              <a:t>1</a:t>
            </a:fld>
            <a:endParaRPr lang="en-US" smtClean="0"/>
          </a:p>
        </p:txBody>
      </p:sp>
      <p:sp>
        <p:nvSpPr>
          <p:cNvPr id="307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013200" cy="4762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IEEE is working on several emerging 802.11-based standards that will help achieve fast secure roaming</a:t>
            </a:r>
          </a:p>
          <a:p>
            <a:r>
              <a:rPr lang="en-US" smtClean="0"/>
              <a:t>The main one is 802.11r (Fast Roaming/BSS Transition)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A043F07-BB93-4526-B05C-DF800C42F674}" type="slidenum">
              <a:rPr lang="en-US" smtClean="0"/>
              <a:pPr eaLnBrk="1" hangingPunct="1"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 will be supplemented by 802.11i for pre-authentication and 802.11k (Radio Resource Management), which will enable the handset to make fast roaming decisions by prediscovering neighboring APs; their distances; and call capacities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625290E4-DB80-4AF4-99EC-C64C5497A738}" type="slidenum">
              <a:rPr lang="en-US" smtClean="0"/>
              <a:pPr eaLnBrk="1" hangingPunct="1"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Until these standards-based solutions are ratified and implemented in commercial products (not before end of 2007 or beginning of 2008), proprietary centrally controlled schemes will remain the only option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4282E04-9434-4CF7-81B0-ECA03911C884}" type="slidenum">
              <a:rPr lang="en-US" smtClean="0"/>
              <a:pPr eaLnBrk="1" hangingPunct="1">
                <a:defRPr/>
              </a:pPr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Wired VoIP deployments have made it clear that call quality depends chiefly on the voice codecs used (such as G.711, G.729, or iLBC) and on end-to-end latency, jitter (variations in delay), and packet loss</a:t>
            </a:r>
          </a:p>
          <a:p>
            <a:r>
              <a:rPr lang="en-US" smtClean="0"/>
              <a:t>VoWLANs are subject to the same end-to-end parameters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27DDF48-8624-4A30-8452-E20B965259D1}" type="slidenum">
              <a:rPr lang="en-US" smtClean="0"/>
              <a:pPr eaLnBrk="1" hangingPunct="1">
                <a:defRPr/>
              </a:pPr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main differences are that a WLAN relies on a shared airlink; uses different access mechanisms than wired Ethernet (CSMA/CA 802.11 vs. CSMA/CD 802.3), exhibits relatively limited bandwidth, and features higher packet-error rates and packet overhead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FF259CC-9571-4D06-BD91-C503E2C26ECE}" type="slidenum">
              <a:rPr lang="en-US" smtClean="0"/>
              <a:pPr eaLnBrk="1" hangingPunct="1"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WLAN QoS mechanisms are critical when voice and data share the same RF band. Data traffic typically consists of bursty transmissions and various-sized packets</a:t>
            </a:r>
          </a:p>
          <a:p>
            <a:r>
              <a:rPr lang="en-US" smtClean="0"/>
              <a:t>Some of these can be very large (file downloads, for instance) and take more time to transmit over the airlink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109D69E-D97C-43C6-94D6-C6517F16EE13}" type="slidenum">
              <a:rPr lang="en-US" smtClean="0"/>
              <a:pPr eaLnBrk="1" hangingPunct="1"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delays smaller, continuously transmitted voice packets, since all traffic contends for the shared medium using </a:t>
            </a:r>
            <a:r>
              <a:rPr lang="en-US" i="1" smtClean="0"/>
              <a:t>collision avoidance, and increases both latency and jitter</a:t>
            </a:r>
          </a:p>
          <a:p>
            <a:r>
              <a:rPr lang="en-US" smtClean="0"/>
              <a:t>QoS mechanisms rectify this situation by prioritizing voice over other traffic (data and video) and by providing voice with faster, more timely access to the medium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38D8025-F9D5-4166-A925-21BC26EEF98D}" type="slidenum">
              <a:rPr lang="en-US" smtClean="0"/>
              <a:pPr eaLnBrk="1" hangingPunct="1"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Until recently there were no WLAN QoS standards, prompting some vendors to develop proprietary protocols</a:t>
            </a:r>
          </a:p>
          <a:p>
            <a:r>
              <a:rPr lang="en-US" smtClean="0"/>
              <a:t>The most notable and widely deployed of these is SpectraLink Voice Priority (SVP), which has become a de facto standard and is supported by most WLAN infrastructure vendors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0D8300D-EAC6-4B8D-B32F-963580E5FADB}" type="slidenum">
              <a:rPr lang="en-US" smtClean="0"/>
              <a:pPr eaLnBrk="1" hangingPunct="1">
                <a:defRPr/>
              </a:pPr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SVP basically violates the 802.11 media access control (MAC) standard by assigning voice packets a </a:t>
            </a:r>
            <a:r>
              <a:rPr lang="en-US" i="1" smtClean="0"/>
              <a:t>back-off value of zero, which gives them absolute priority over other traffic. The downside is that </a:t>
            </a:r>
            <a:r>
              <a:rPr lang="en-US" smtClean="0"/>
              <a:t>if there are many wireless VoIP phones active on a single AP, there will be too many collisions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69D0D7B-06B1-49FD-B34D-F11E4B0BB1EB}" type="slidenum">
              <a:rPr lang="en-US" smtClean="0"/>
              <a:pPr eaLnBrk="1" hangingPunct="1"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Mobility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Moreover, the phones can monopolize available bandwidth and starve conventional data transmissions</a:t>
            </a:r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5B645797-C692-4A3E-B72C-FE260C94FC9A}" type="slidenum">
              <a:rPr lang="en-US" smtClean="0"/>
              <a:pPr eaLnBrk="1" hangingPunct="1"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Note that a VoWLAN phone is expected to have the same QoS of a desk phone, not like a cell phone</a:t>
            </a:r>
          </a:p>
          <a:p>
            <a:r>
              <a:rPr lang="en-US" smtClean="0"/>
              <a:t>We all expect dropped calls when using cell phones, but that will not be accepted at all for VoWLAN</a:t>
            </a:r>
          </a:p>
          <a:p>
            <a:r>
              <a:rPr lang="en-US" smtClean="0"/>
              <a:t>As VoWLAN users roam throughout the enterprise or a “hot zone,” their calls will be handed off to multiple APs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FF8A97E6-BBBE-43EB-BA7F-73843E5546C6}" type="slidenum">
              <a:rPr lang="en-US" smtClean="0"/>
              <a:pPr eaLnBrk="1" hangingPunct="1"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Alcatel-Lucent goes on some more, but you get the idea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D3B0D11A-5072-4A1C-9521-19923CA5DF86}" type="slidenum">
              <a:rPr lang="en-US" smtClean="0"/>
              <a:pPr eaLnBrk="1" hangingPunct="1"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If these APs belong to the same IP subnet, this handoff is performed at Layer 2; if the move is across subnets, the handoff is at Layer 3</a:t>
            </a:r>
          </a:p>
          <a:p>
            <a:r>
              <a:rPr lang="en-US" smtClean="0"/>
              <a:t>Roaming between APs inevitably involves some delay or </a:t>
            </a:r>
            <a:r>
              <a:rPr lang="en-US" i="1" smtClean="0"/>
              <a:t>latency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6AAC5DE-D6F9-4ED9-AF09-E3764BAE9870}" type="slidenum">
              <a:rPr lang="en-US" smtClean="0"/>
              <a:pPr eaLnBrk="1" hangingPunct="1"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smtClean="0"/>
              <a:t>In a voice call, this latency should </a:t>
            </a:r>
            <a:r>
              <a:rPr lang="en-US" smtClean="0"/>
              <a:t>be less than 50 milliseconds; otherwise, the connection will be dropped or the call quality will severely degrade</a:t>
            </a:r>
          </a:p>
          <a:p>
            <a:r>
              <a:rPr lang="en-US" smtClean="0"/>
              <a:t>Layer 2 roaming latency is mainly due to three processes: scanning, reassociation, and reauthentication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0344783-6AEB-43D3-ADC7-66176E3A9C8B}" type="slidenum">
              <a:rPr lang="en-US" smtClean="0"/>
              <a:pPr eaLnBrk="1" hangingPunct="1"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Using current standards-based mechanisms (active scanning, 802.11F Inter-Access Point Protocol, and 802.1x authentication), handoff latency can vary from a few hundred milliseconds up to several seconds, clearly unacceptable for voice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FD686F9-AFDD-42DD-8F6D-3A89DBA433C0}" type="slidenum">
              <a:rPr lang="en-US" smtClean="0"/>
              <a:pPr eaLnBrk="1" hangingPunct="1"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most time-consuming process is 802.1x, which requires the mobile device to be reauthenticated with the RADIUS server every time a call is handed off between APs</a:t>
            </a:r>
          </a:p>
          <a:p>
            <a:r>
              <a:rPr lang="en-US" smtClean="0"/>
              <a:t>This can take a few seconds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06E096D-1B80-439A-9BB0-B4744701D440}" type="slidenum">
              <a:rPr lang="en-US" smtClean="0"/>
              <a:pPr eaLnBrk="1" hangingPunct="1"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order to reduce latency to acceptable levels, vendors of centrally controlled WLANs have implemented several proprietary mechanisms</a:t>
            </a:r>
          </a:p>
          <a:p>
            <a:r>
              <a:rPr lang="en-US" smtClean="0"/>
              <a:t>Some of these employ “pre-authentication” techniques, in which the controller distributes security/keying information, the cached Pairwise Master Key (PMK), to neighboring APs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02F34C5-7408-44BE-BA0D-F94052ADEE14}" type="slidenum">
              <a:rPr lang="en-US" smtClean="0"/>
              <a:pPr eaLnBrk="1" hangingPunct="1"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Other schemes tunnel all 802.1x authentication (and all other) traffic from the APs up to the controller or switch so it can centrally and rapidly manage the mobility between APs</a:t>
            </a:r>
          </a:p>
          <a:p>
            <a:r>
              <a:rPr lang="en-US" smtClean="0"/>
              <a:t>With Layer 3 roaming, the mobile device must request and obtain a new IP address from a DHCP server, which again take several seconds</a:t>
            </a:r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8E92CBF-EEB4-4DCB-AE20-4746F6DB8F33}" type="slidenum">
              <a:rPr lang="en-US" smtClean="0"/>
              <a:pPr eaLnBrk="1" hangingPunct="1"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VoWLAN QoS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order to avoid that delay, centralized architectures</a:t>
            </a:r>
          </a:p>
          <a:p>
            <a:r>
              <a:rPr lang="en-US" smtClean="0"/>
              <a:t>use various proprietary Mobile IP or Proxy ARP/IP tunneling techniques that enable the client to keep existing sessions and connectivity on the new subnet without having to actually change its IP address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Copyright 2011 Kenneth M. Chipps Ph.D. www.chipps.com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7876B9C-9C4F-4D7A-A85C-53EA3C05A632}" type="slidenum">
              <a:rPr lang="en-US" smtClean="0"/>
              <a:pPr eaLnBrk="1" hangingPunct="1"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25097</TotalTime>
  <Words>1020</Words>
  <Application>Microsoft Office PowerPoint</Application>
  <PresentationFormat>On-screen Show (4:3)</PresentationFormat>
  <Paragraphs>94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CCNA</vt:lpstr>
      <vt:lpstr>Wireless Design for Voice</vt:lpstr>
      <vt:lpstr>VoWLAN QoS</vt:lpstr>
      <vt:lpstr>VoWLAN QoS</vt:lpstr>
      <vt:lpstr>VoWLAN QoS</vt:lpstr>
      <vt:lpstr>VoWLAN QoS</vt:lpstr>
      <vt:lpstr>VoWLAN QoS</vt:lpstr>
      <vt:lpstr>VoWLAN QoS</vt:lpstr>
      <vt:lpstr>VoWLAN QoS</vt:lpstr>
      <vt:lpstr>VoWLAN QoS</vt:lpstr>
      <vt:lpstr>VoWLAN QoS</vt:lpstr>
      <vt:lpstr>VoWLAN QoS</vt:lpstr>
      <vt:lpstr>VoWLAN QoS</vt:lpstr>
      <vt:lpstr>VoWLAN Mobility</vt:lpstr>
      <vt:lpstr>VoWLAN Mobility</vt:lpstr>
      <vt:lpstr>VoWLAN Mobility</vt:lpstr>
      <vt:lpstr>VoWLAN Mobility</vt:lpstr>
      <vt:lpstr>VoWLAN Mobility</vt:lpstr>
      <vt:lpstr>VoWLAN Mobility</vt:lpstr>
      <vt:lpstr>VoWLAN Mobility</vt:lpstr>
      <vt:lpstr>VoWLAN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Design</dc:title>
  <dc:creator>Kenneth M. Chipps Ph.D.</dc:creator>
  <cp:lastModifiedBy>Kenneth M. Chipps Ph.D.</cp:lastModifiedBy>
  <cp:revision>520</cp:revision>
  <dcterms:created xsi:type="dcterms:W3CDTF">2000-09-27T16:26:34Z</dcterms:created>
  <dcterms:modified xsi:type="dcterms:W3CDTF">2012-11-16T00:03:18Z</dcterms:modified>
</cp:coreProperties>
</file>