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359" r:id="rId2"/>
    <p:sldId id="355" r:id="rId3"/>
    <p:sldId id="360" r:id="rId4"/>
    <p:sldId id="361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373" r:id="rId14"/>
    <p:sldId id="374" r:id="rId15"/>
    <p:sldId id="375" r:id="rId16"/>
    <p:sldId id="372" r:id="rId17"/>
    <p:sldId id="376" r:id="rId18"/>
    <p:sldId id="370" r:id="rId19"/>
    <p:sldId id="377" r:id="rId20"/>
    <p:sldId id="378" r:id="rId21"/>
    <p:sldId id="379" r:id="rId22"/>
    <p:sldId id="380" r:id="rId23"/>
    <p:sldId id="385" r:id="rId24"/>
    <p:sldId id="381" r:id="rId25"/>
    <p:sldId id="382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6550E0-D47A-4006-BF87-8CF868DD9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5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9933F0-0ABD-475C-B982-31E20BFE2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A941-096C-44F5-8C3E-DD8693BC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0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6D42-FC36-428F-A4F1-0C5C4CD99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D024-3480-4A3A-AA6B-159F2C43C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3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EBDD-E18C-4A14-8C37-B00E2D189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1101-19C4-4B2C-9B30-9C4E4B1C4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3755-8C8C-440F-B762-4A32EB00E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216E-95B5-4756-9EB0-9E4C96271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E54E-742B-41BC-AC23-C6A299BA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6DDE-4210-433B-976C-330C1B883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8C22-C4F2-4321-975B-190B86657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1FA7-91E1-46D8-9833-8B269FE3C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2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44D9-3A7C-43CE-9F2E-A3EAB12F3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2F0A-12E0-4CC5-A527-41927E6ED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ED19-E619-472C-B7E1-BC3F49588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2012 Kenneth M. Chipps Ph.D. www.chipps.com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23CE11-3D45-47A3-AE45-E30284B95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Wireless Frames With A NIC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Last Update 2012.04.30</a:t>
            </a:r>
          </a:p>
          <a:p>
            <a:pPr eaLnBrk="1" hangingPunct="1"/>
            <a:r>
              <a:rPr lang="en-US" sz="2400" smtClean="0"/>
              <a:t>1.0.0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40D37D-056B-472C-822B-C7C5BA6FE60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03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its page select Download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1CFD65-7CF5-47F2-8315-71A23D7E74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AC748F-675C-46B2-B10E-2D869669996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764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program is downloaded and installed run it</a:t>
            </a:r>
          </a:p>
          <a:p>
            <a:pPr eaLnBrk="1" hangingPunct="1"/>
            <a:r>
              <a:rPr lang="en-US" smtClean="0"/>
              <a:t>It looks like this</a:t>
            </a:r>
          </a:p>
          <a:p>
            <a:pPr eaLnBrk="1" hangingPunct="1"/>
            <a:r>
              <a:rPr lang="en-US" smtClean="0"/>
              <a:t>Notice that several adaptors are already checked</a:t>
            </a:r>
          </a:p>
          <a:p>
            <a:pPr eaLnBrk="1" hangingPunct="1"/>
            <a:r>
              <a:rPr lang="en-US" smtClean="0"/>
              <a:t>Deselect all of these except the wireless adaptor that will be used to capture frames with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A73B9C-031B-43F7-8C4C-5668206AD92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A6743E-E79A-4A43-AC8F-6CE80094088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43063"/>
            <a:ext cx="816927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76250" y="4114800"/>
            <a:ext cx="3409950" cy="14478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025" tIns="36512" rIns="73025" bIns="36512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0F8657-938F-4CCE-84F6-C177338E07E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002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476250" y="5105400"/>
            <a:ext cx="3409950" cy="228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025" tIns="36512" rIns="73025" bIns="36512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Double Click on it</a:t>
            </a:r>
          </a:p>
          <a:p>
            <a:pPr eaLnBrk="1" hangingPunct="1"/>
            <a:r>
              <a:rPr lang="en-US" smtClean="0"/>
              <a:t>A small window will pop-up</a:t>
            </a:r>
          </a:p>
          <a:p>
            <a:pPr eaLnBrk="1" hangingPunct="1"/>
            <a:r>
              <a:rPr lang="en-US" smtClean="0"/>
              <a:t>Click on Scanning Options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F3D4B8-3A5D-4363-9B1F-EEB6283D21F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B094A4-4F23-45DE-A71E-A0AD3DF6387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r="44531" b="6250"/>
          <a:stretch>
            <a:fillRect/>
          </a:stretch>
        </p:blipFill>
        <p:spPr bwMode="auto">
          <a:xfrm>
            <a:off x="530225" y="1655763"/>
            <a:ext cx="8156575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the window that appears select Switch to Monitor Mode</a:t>
            </a:r>
          </a:p>
          <a:p>
            <a:pPr eaLnBrk="1" hangingPunct="1"/>
            <a:r>
              <a:rPr lang="en-US" smtClean="0"/>
              <a:t>Click on Apply</a:t>
            </a:r>
          </a:p>
          <a:p>
            <a:pPr eaLnBrk="1" hangingPunct="1"/>
            <a:r>
              <a:rPr lang="en-US" smtClean="0"/>
              <a:t>Do not click on Close and Return to Local Mode</a:t>
            </a:r>
          </a:p>
          <a:p>
            <a:pPr eaLnBrk="1" hangingPunct="1"/>
            <a:r>
              <a:rPr lang="en-US" smtClean="0"/>
              <a:t>Just leave this window open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980D57-4D22-4036-B942-9DA32A0E6D8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9D4898-2487-461C-B77C-DCBE07BBFDE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9" b="6779"/>
          <a:stretch>
            <a:fillRect/>
          </a:stretch>
        </p:blipFill>
        <p:spPr bwMode="auto">
          <a:xfrm>
            <a:off x="533400" y="1600200"/>
            <a:ext cx="81962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back to the other window and close the first small window that appeared</a:t>
            </a:r>
          </a:p>
          <a:p>
            <a:pPr eaLnBrk="1" hangingPunct="1"/>
            <a:r>
              <a:rPr lang="en-US" smtClean="0"/>
              <a:t>We should see this</a:t>
            </a:r>
          </a:p>
          <a:p>
            <a:pPr eaLnBrk="1" hangingPunct="1"/>
            <a:r>
              <a:rPr lang="en-US" smtClean="0"/>
              <a:t>We are ready to capture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DE2440-E3E3-4B78-85E7-0FBD30591D7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Capturing Wireless Frames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Normally to capture wireless frames you need an adaptor designed for this purpose</a:t>
            </a:r>
          </a:p>
          <a:p>
            <a:pPr eaLnBrk="1" hangingPunct="1"/>
            <a:r>
              <a:rPr lang="en-US" smtClean="0"/>
              <a:t>The one commonly used is the AirPcap adaptor from Cace Technology now part of Rivebed Technology</a:t>
            </a:r>
          </a:p>
          <a:p>
            <a:pPr eaLnBrk="1" hangingPunct="1"/>
            <a:r>
              <a:rPr lang="en-US" smtClean="0"/>
              <a:t>But in a video from MetaGeek another method was reported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3EC746-EC8B-434A-B66D-010D07A0F08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C0F3E5-0376-4DA0-BBF1-EC0EE549B15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on New Capture</a:t>
            </a:r>
          </a:p>
          <a:p>
            <a:pPr eaLnBrk="1" hangingPunct="1"/>
            <a:r>
              <a:rPr lang="en-US" smtClean="0"/>
              <a:t>Then Start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77EE84-4CDC-4077-95A2-4B6A8F356E7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0D3D34-BE7A-4367-A7F1-7BC8FE83449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002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you have enough traffic captured click on Stop</a:t>
            </a:r>
          </a:p>
          <a:p>
            <a:pPr eaLnBrk="1" hangingPunct="1"/>
            <a:r>
              <a:rPr lang="en-US" smtClean="0"/>
              <a:t>This is what you will have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C62CE6-ABC2-40E1-8773-ACE74AAD50A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402456-978F-4D2E-B451-74095A276D1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764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Capturing With A NIC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save this file as a cap file</a:t>
            </a:r>
          </a:p>
          <a:p>
            <a:pPr eaLnBrk="1" hangingPunct="1"/>
            <a:r>
              <a:rPr lang="en-US" smtClean="0"/>
              <a:t>It can then be opened in any program that can display cap files</a:t>
            </a:r>
          </a:p>
          <a:p>
            <a:pPr eaLnBrk="1" hangingPunct="1"/>
            <a:r>
              <a:rPr lang="en-US" smtClean="0"/>
              <a:t>If you have a NIC that this works with or buy one that will, you have just saved yourself a bunch of money as the AirPcap adaptor costs from 200 to 600 dollars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97F989-06D4-4048-B704-A938E04444D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Capturing With A NIC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this method Microsoft Network Monitor 3.4 available free from Microsoft is used to capture wireless frames that can then be saved in a cap format for later analysis using Wireshark or any other tool that will read cap files</a:t>
            </a:r>
          </a:p>
          <a:p>
            <a:pPr eaLnBrk="1" hangingPunct="1"/>
            <a:r>
              <a:rPr lang="en-US" smtClean="0"/>
              <a:t>The only other thing required for this is a NIC that will work with Microsoft Network Monitor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EC0C2B-E88C-43D6-B2C8-BCB1FECADCC5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Capturing With A NIC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is common with MetaGeek they leave out the details</a:t>
            </a:r>
          </a:p>
          <a:p>
            <a:pPr eaLnBrk="1" hangingPunct="1"/>
            <a:r>
              <a:rPr lang="en-US" smtClean="0"/>
              <a:t>It appears in their video on this posted to YouTube that they are using an Engenius EUB9801, but who knows</a:t>
            </a:r>
          </a:p>
          <a:p>
            <a:pPr eaLnBrk="1" hangingPunct="1"/>
            <a:r>
              <a:rPr lang="en-US" smtClean="0"/>
              <a:t>I tested this procedure using a Cisco AE2500 dual band adaptor</a:t>
            </a:r>
          </a:p>
          <a:p>
            <a:pPr eaLnBrk="1" hangingPunct="1"/>
            <a:r>
              <a:rPr lang="en-US" smtClean="0"/>
              <a:t>It worked just fine with it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F59E50-8635-4927-A8D2-1493C18C7BC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that needs to be done in Microsoft Network Monitor is to</a:t>
            </a:r>
          </a:p>
          <a:p>
            <a:pPr lvl="1" eaLnBrk="1" hangingPunct="1"/>
            <a:r>
              <a:rPr lang="en-US" smtClean="0"/>
              <a:t>Deselect all NICs except the wireless NIC to be used to capture with</a:t>
            </a:r>
          </a:p>
          <a:p>
            <a:pPr lvl="1" eaLnBrk="1" hangingPunct="1"/>
            <a:r>
              <a:rPr lang="en-US" smtClean="0"/>
              <a:t>Set that NIC to Monitor Mode</a:t>
            </a:r>
          </a:p>
          <a:p>
            <a:pPr lvl="1" eaLnBrk="1" hangingPunct="1"/>
            <a:r>
              <a:rPr lang="en-US" smtClean="0"/>
              <a:t>Leave the window where the NIC was set to Monitor Mode open</a:t>
            </a:r>
          </a:p>
          <a:p>
            <a:pPr lvl="1" eaLnBrk="1" hangingPunct="1"/>
            <a:r>
              <a:rPr lang="en-US" smtClean="0"/>
              <a:t>Start the capture</a:t>
            </a:r>
          </a:p>
          <a:p>
            <a:pPr eaLnBrk="1" hangingPunct="1"/>
            <a:r>
              <a:rPr lang="en-US" smtClean="0"/>
              <a:t>Let’s see how this is done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50C299-27A1-404D-B948-EDF83C983824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 to www.microsoft.com</a:t>
            </a:r>
          </a:p>
          <a:p>
            <a:pPr eaLnBrk="1" hangingPunct="1"/>
            <a:r>
              <a:rPr lang="en-US" smtClean="0"/>
              <a:t>Search for Microsoft Network Monitor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26C22D-6A21-4E22-81F3-D9A220B3322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F7EB36-788F-4A07-9191-8473FE72814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43063"/>
            <a:ext cx="816927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the search results page select the download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009E46-56D2-4730-97CC-CDF750E90C17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Network Monitor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2012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DFF3C1-2E4D-464F-9BB9-299981A1560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692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4941</TotalTime>
  <Words>728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CCNA</vt:lpstr>
      <vt:lpstr>Capturing Wireless Frames With A NIC</vt:lpstr>
      <vt:lpstr>Capturing Wireless Frames</vt:lpstr>
      <vt:lpstr>Capturing With A NIC</vt:lpstr>
      <vt:lpstr>Capturing With A NIC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Microsoft Network Monitor</vt:lpstr>
      <vt:lpstr>Capturing With A NIC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Wireless Frames With A NIC</dc:title>
  <dc:creator>Kenneth M. Chipps Ph.D.</dc:creator>
  <cp:lastModifiedBy>Kenneth M. Chipps Ph.D.</cp:lastModifiedBy>
  <cp:revision>214</cp:revision>
  <dcterms:created xsi:type="dcterms:W3CDTF">2000-09-27T16:26:34Z</dcterms:created>
  <dcterms:modified xsi:type="dcterms:W3CDTF">2012-11-15T23:36:08Z</dcterms:modified>
</cp:coreProperties>
</file>