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9" r:id="rId4"/>
    <p:sldId id="265" r:id="rId5"/>
    <p:sldId id="259" r:id="rId6"/>
    <p:sldId id="264" r:id="rId7"/>
    <p:sldId id="260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64" autoAdjust="0"/>
    <p:restoredTop sz="86432" autoAdjust="0"/>
  </p:normalViewPr>
  <p:slideViewPr>
    <p:cSldViewPr>
      <p:cViewPr varScale="1">
        <p:scale>
          <a:sx n="57" d="100"/>
          <a:sy n="57" d="100"/>
        </p:scale>
        <p:origin x="-9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BF8E8CF-F724-4F49-B2B9-BCDD1B80B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C39501E-CE89-426E-AB1F-746CDC819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2CFCE4-8A8D-4C41-A856-A69065BA4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7B7E9-9BE0-4D2B-B378-E8C92B8C9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AB589-36B7-4A7D-BC89-B9D7B416E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FAEEB-1DC3-4EE0-9340-C8A883E2EC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45246-3073-42C2-A2DD-EB5C92DED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C661D-F233-4FC7-BEAF-936C27B1D6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44163D-A10D-4BA1-A81E-27F6031D9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56BE3-44AC-43DF-AB7A-D362C9029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9D8ED5-33D5-4D95-B899-89F26A448B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D44A82-F21B-4686-B5CD-F3A5511102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667B7-8FC4-4EAC-98B3-5BF08A117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48462-D2DC-49C0-8625-09A6B8AD8C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F8846-98C2-4F3F-8761-3A7CA213E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DC826-A541-4E76-B6CB-95FDC28F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F993CD63-1E85-47A7-8448-BF5E6272A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Switched 56K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2010.01.17</a:t>
            </a:r>
            <a:endParaRPr lang="en-US" sz="2400" dirty="0" smtClean="0"/>
          </a:p>
          <a:p>
            <a:r>
              <a:rPr lang="en-US" sz="2400" dirty="0" smtClean="0"/>
              <a:t>1.2.0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114800" cy="476250"/>
          </a:xfrm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544E7E-A9D8-46E1-AD36-9D48C1308D38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Learn</a:t>
            </a:r>
          </a:p>
          <a:p>
            <a:pPr lvl="1"/>
            <a:r>
              <a:rPr lang="en-US" smtClean="0"/>
              <a:t>What Switched 56K is</a:t>
            </a:r>
          </a:p>
          <a:p>
            <a:pPr lvl="1"/>
            <a:r>
              <a:rPr lang="en-US" smtClean="0"/>
              <a:t>Where Switched 56K is used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765F884-4008-482B-8A8C-832875C109B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</a:p>
        </p:txBody>
      </p:sp>
      <p:graphicFrame>
        <p:nvGraphicFramePr>
          <p:cNvPr id="191491" name="Group 3"/>
          <p:cNvGraphicFramePr>
            <a:graphicFrameLocks noGrp="1"/>
          </p:cNvGraphicFramePr>
          <p:nvPr>
            <p:ph type="tbl" idx="1"/>
          </p:nvPr>
        </p:nvGraphicFramePr>
        <p:xfrm>
          <a:off x="2209800" y="1447800"/>
          <a:ext cx="4800600" cy="2670048"/>
        </p:xfrm>
        <a:graphic>
          <a:graphicData uri="http://schemas.openxmlformats.org/drawingml/2006/table">
            <a:tbl>
              <a:tblPr/>
              <a:tblGrid>
                <a:gridCol w="2133600"/>
                <a:gridCol w="2667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Layer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Network Type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51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D6A5D6-B93A-4C06-BD93-9BE08EE32E0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Switched 56K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Switched 56K which is also </a:t>
            </a:r>
            <a:r>
              <a:rPr lang="en-US" dirty="0" smtClean="0"/>
              <a:t>called </a:t>
            </a:r>
            <a:r>
              <a:rPr lang="en-US" dirty="0" err="1" smtClean="0"/>
              <a:t>DSA</a:t>
            </a:r>
            <a:r>
              <a:rPr lang="en-US" dirty="0" smtClean="0"/>
              <a:t> – Digital Switched </a:t>
            </a:r>
            <a:r>
              <a:rPr lang="en-US" dirty="0" smtClean="0"/>
              <a:t>Access</a:t>
            </a:r>
            <a:r>
              <a:rPr lang="en-US" baseline="0" dirty="0" smtClean="0"/>
              <a:t> is a f</a:t>
            </a:r>
            <a:r>
              <a:rPr lang="en-US" dirty="0" smtClean="0"/>
              <a:t>ully digital old </a:t>
            </a:r>
            <a:r>
              <a:rPr lang="en-US" dirty="0" smtClean="0"/>
              <a:t>style dial backup line</a:t>
            </a:r>
          </a:p>
          <a:p>
            <a:r>
              <a:rPr lang="en-US" dirty="0" smtClean="0"/>
              <a:t>As a dialup line, </a:t>
            </a:r>
            <a:r>
              <a:rPr lang="en-US" dirty="0" smtClean="0"/>
              <a:t>the user </a:t>
            </a:r>
            <a:r>
              <a:rPr lang="en-US" dirty="0" smtClean="0"/>
              <a:t>only pays for </a:t>
            </a:r>
            <a:r>
              <a:rPr lang="en-US" dirty="0" smtClean="0"/>
              <a:t>the time </a:t>
            </a:r>
            <a:r>
              <a:rPr lang="en-US" dirty="0" smtClean="0"/>
              <a:t>used</a:t>
            </a:r>
          </a:p>
          <a:p>
            <a:r>
              <a:rPr lang="en-US" dirty="0" smtClean="0"/>
              <a:t>It is rarely </a:t>
            </a:r>
            <a:r>
              <a:rPr lang="en-US" dirty="0" smtClean="0"/>
              <a:t>used anymore</a:t>
            </a:r>
          </a:p>
          <a:p>
            <a:r>
              <a:rPr lang="en-US" dirty="0" smtClean="0"/>
              <a:t>But some are still in </a:t>
            </a:r>
            <a:r>
              <a:rPr lang="en-US" dirty="0" smtClean="0"/>
              <a:t>place I assume</a:t>
            </a:r>
          </a:p>
          <a:p>
            <a:r>
              <a:rPr lang="en-US" dirty="0" smtClean="0"/>
              <a:t>A slow speed circuit</a:t>
            </a:r>
            <a:endParaRPr lang="en-US" dirty="0" smtClean="0"/>
          </a:p>
        </p:txBody>
      </p:sp>
      <p:sp>
        <p:nvSpPr>
          <p:cNvPr id="61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61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414CB8-F03F-4E4E-BC76-55C3099EAB5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line</a:t>
            </a:r>
            <a:r>
              <a:rPr lang="en-US" baseline="0" dirty="0" smtClean="0"/>
              <a:t> operates as a </a:t>
            </a:r>
            <a:r>
              <a:rPr lang="en-US" dirty="0" smtClean="0"/>
              <a:t>standard </a:t>
            </a:r>
            <a:r>
              <a:rPr lang="en-US" dirty="0" smtClean="0"/>
              <a:t>digital data </a:t>
            </a:r>
            <a:r>
              <a:rPr lang="en-US" dirty="0" smtClean="0"/>
              <a:t>circuit just like a </a:t>
            </a:r>
            <a:r>
              <a:rPr lang="en-US" dirty="0" smtClean="0"/>
              <a:t>T1 line</a:t>
            </a:r>
          </a:p>
          <a:p>
            <a:r>
              <a:rPr lang="en-US" dirty="0" smtClean="0"/>
              <a:t>It is often </a:t>
            </a:r>
            <a:r>
              <a:rPr lang="en-US" dirty="0" smtClean="0"/>
              <a:t>just a channel out of a T1 circuit</a:t>
            </a:r>
          </a:p>
          <a:p>
            <a:r>
              <a:rPr lang="en-US" dirty="0" smtClean="0"/>
              <a:t>We will cover its operation there</a:t>
            </a: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81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173D87-8E71-4186-86C4-D72B73603BEA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only</a:t>
            </a:r>
            <a:r>
              <a:rPr lang="en-US" baseline="0" dirty="0" smtClean="0"/>
              <a:t> speed is </a:t>
            </a:r>
            <a:r>
              <a:rPr lang="en-US" dirty="0" smtClean="0"/>
              <a:t>56Kbps</a:t>
            </a:r>
            <a:endParaRPr lang="en-US" dirty="0" smtClean="0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18BC41-B1A9-4F64-98EC-822147A5F633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Use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Arial" charset="0"/>
              </a:rPr>
              <a:t>I doubt there is any current use</a:t>
            </a:r>
          </a:p>
          <a:p>
            <a:r>
              <a:rPr lang="en-US" dirty="0" smtClean="0">
                <a:cs typeface="Arial" charset="0"/>
              </a:rPr>
              <a:t>In</a:t>
            </a:r>
            <a:r>
              <a:rPr lang="en-US" baseline="0" dirty="0" smtClean="0">
                <a:cs typeface="Arial" charset="0"/>
              </a:rPr>
              <a:t> the past it connected</a:t>
            </a:r>
            <a:r>
              <a:rPr lang="en-US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small sites to a collection </a:t>
            </a:r>
            <a:r>
              <a:rPr lang="en-US" dirty="0" smtClean="0">
                <a:cs typeface="Arial" charset="0"/>
              </a:rPr>
              <a:t>node to send small amounts of data on</a:t>
            </a:r>
            <a:r>
              <a:rPr lang="en-US" baseline="0" dirty="0" smtClean="0">
                <a:cs typeface="Arial" charset="0"/>
              </a:rPr>
              <a:t> an</a:t>
            </a:r>
            <a:r>
              <a:rPr lang="en-US" dirty="0" smtClean="0">
                <a:cs typeface="Arial" charset="0"/>
              </a:rPr>
              <a:t> intermittent basis</a:t>
            </a:r>
            <a:endParaRPr lang="en-US" dirty="0" smtClean="0">
              <a:cs typeface="Arial" charset="0"/>
            </a:endParaRPr>
          </a:p>
        </p:txBody>
      </p:sp>
      <p:sp>
        <p:nvSpPr>
          <p:cNvPr id="102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2000-2010 Kenneth M. Chipps Ph.D. www.chipps.com</a:t>
            </a:r>
            <a:endParaRPr lang="en-US"/>
          </a:p>
        </p:txBody>
      </p:sp>
      <p:sp>
        <p:nvSpPr>
          <p:cNvPr id="102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A2EF7BB-0BC9-4FB5-8F96-682C23BA518F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990</TotalTime>
  <Words>218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CCNA</vt:lpstr>
      <vt:lpstr>Switched 56K</vt:lpstr>
      <vt:lpstr>Objectives of This Section</vt:lpstr>
      <vt:lpstr>Context</vt:lpstr>
      <vt:lpstr>What is Switched 56K</vt:lpstr>
      <vt:lpstr>Operation</vt:lpstr>
      <vt:lpstr>Speeds</vt:lpstr>
      <vt:lpstr>Current Use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Switched 56K</dc:title>
  <dc:creator>Kenneth M. Chipps Ph.D.</dc:creator>
  <cp:lastModifiedBy>Kenneth M. Chipps Ph.D.</cp:lastModifiedBy>
  <cp:revision>124</cp:revision>
  <dcterms:created xsi:type="dcterms:W3CDTF">2000-09-27T16:26:34Z</dcterms:created>
  <dcterms:modified xsi:type="dcterms:W3CDTF">2010-01-18T02:45:34Z</dcterms:modified>
</cp:coreProperties>
</file>