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8" r:id="rId3"/>
    <p:sldId id="303" r:id="rId4"/>
    <p:sldId id="305" r:id="rId5"/>
    <p:sldId id="304" r:id="rId6"/>
    <p:sldId id="307" r:id="rId7"/>
    <p:sldId id="308" r:id="rId8"/>
    <p:sldId id="281" r:id="rId9"/>
    <p:sldId id="313" r:id="rId10"/>
    <p:sldId id="310" r:id="rId11"/>
    <p:sldId id="302" r:id="rId12"/>
    <p:sldId id="311" r:id="rId13"/>
    <p:sldId id="31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4" autoAdjust="0"/>
    <p:restoredTop sz="86432" autoAdjust="0"/>
  </p:normalViewPr>
  <p:slideViewPr>
    <p:cSldViewPr>
      <p:cViewPr varScale="1">
        <p:scale>
          <a:sx n="57" d="100"/>
          <a:sy n="57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F382586-EB45-4DBF-8395-C0E226DC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AA3CE2-51CD-4A1D-9D24-B135D0E0A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B20D2B-95E7-4EC6-A3E5-229D8926F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3C94-212C-486D-A2CF-6DD8FE2B0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6931-BA87-40A3-9025-06CB94A49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B0C6-B0C7-403A-A168-698E3B1B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A913F-11BF-4F15-B04B-3F0DF9237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4A3E-EDE9-4DD5-A31D-1442F67D4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123B-44BF-4BF4-A138-298A7403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1E154-6144-4068-9D21-0D251259D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7202C-9A3C-483A-B212-954CAE9F0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EE16-AC7F-4D71-A866-4021D8D5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E57F-F732-49FB-952D-2A06625FA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E2CCF-2BC8-49AC-941C-85D36FC0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B3409-FEBF-4DDE-88CF-04D0CCA44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8D2D-4CA0-4457-82DF-5695FA6DB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050A806-8EEF-4200-BB25-90B829A63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Satellite Equipment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Last Update </a:t>
            </a:r>
            <a:r>
              <a:rPr lang="en-US" sz="2400" dirty="0" smtClean="0"/>
              <a:t>2010.01.17</a:t>
            </a:r>
            <a:endParaRPr lang="en-US" sz="2400" dirty="0" smtClean="0"/>
          </a:p>
          <a:p>
            <a:r>
              <a:rPr lang="en-US" sz="2400" dirty="0" smtClean="0"/>
              <a:t>1.1.0</a:t>
            </a:r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  <a:noFill/>
        </p:spPr>
        <p:txBody>
          <a:bodyPr/>
          <a:lstStyle/>
          <a:p>
            <a:r>
              <a:rPr lang="en-US" dirty="0" smtClean="0"/>
              <a:t>Copyright 2000-2010 Kenneth M. Chipps Ph.D. www.chipps.com</a:t>
            </a:r>
            <a:endParaRPr lang="en-US" dirty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BB784-8215-4F4D-878F-7A3FB9DE68B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</a:t>
            </a:r>
            <a:r>
              <a:rPr lang="en-US" dirty="0" err="1" smtClean="0"/>
              <a:t>LNB</a:t>
            </a:r>
            <a:endParaRPr lang="en-US" dirty="0" smtClean="0"/>
          </a:p>
        </p:txBody>
      </p:sp>
      <p:pic>
        <p:nvPicPr>
          <p:cNvPr id="12291" name="Picture 4" descr="S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B4142B-94A6-4CD7-AE68-CA432C13E2B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Equipment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frequency of the signals from and to the ODU are downconverted or upcoverted to and from the IDU</a:t>
            </a:r>
          </a:p>
          <a:p>
            <a:r>
              <a:rPr lang="en-US" smtClean="0"/>
              <a:t>The IDU receives the signal from the ODU and converts it for use on the LAN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D70315-6E3D-49E2-8537-0B757160573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</a:t>
            </a:r>
            <a:r>
              <a:rPr lang="en-US" dirty="0" err="1" smtClean="0"/>
              <a:t>IDU</a:t>
            </a:r>
            <a:endParaRPr lang="en-US" dirty="0" smtClean="0"/>
          </a:p>
        </p:txBody>
      </p:sp>
      <p:pic>
        <p:nvPicPr>
          <p:cNvPr id="14339" name="Picture 4" descr="S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450B1-2013-4798-9DDC-8CBDD101F48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</a:t>
            </a:r>
            <a:r>
              <a:rPr lang="en-US" dirty="0" err="1" smtClean="0"/>
              <a:t>IDU</a:t>
            </a:r>
            <a:endParaRPr lang="en-US" dirty="0" smtClean="0"/>
          </a:p>
        </p:txBody>
      </p:sp>
      <p:pic>
        <p:nvPicPr>
          <p:cNvPr id="15363" name="Picture 4" descr="S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8CA5D-2FA7-4C6A-AE79-02FE85E6079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Learn</a:t>
            </a:r>
          </a:p>
          <a:p>
            <a:pPr lvl="1"/>
            <a:r>
              <a:rPr lang="en-US" smtClean="0"/>
              <a:t>What equipment is required for a satellite network connection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17762-165D-4571-98D7-B9EC9BC0DAA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Equipment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For a satellite system there will be equipment both outside and inside</a:t>
            </a:r>
          </a:p>
          <a:p>
            <a:pPr>
              <a:lnSpc>
                <a:spcPct val="90000"/>
              </a:lnSpc>
            </a:pPr>
            <a:r>
              <a:rPr lang="en-US" smtClean="0"/>
              <a:t>The is called the ODU – Outside Data Unit and IDU – Inside Data Unit</a:t>
            </a:r>
          </a:p>
          <a:p>
            <a:pPr>
              <a:lnSpc>
                <a:spcPct val="90000"/>
              </a:lnSpc>
            </a:pPr>
            <a:r>
              <a:rPr lang="en-US" smtClean="0"/>
              <a:t>Either may consist of one or more boxes and cables</a:t>
            </a:r>
          </a:p>
          <a:p>
            <a:pPr>
              <a:lnSpc>
                <a:spcPct val="90000"/>
              </a:lnSpc>
            </a:pPr>
            <a:r>
              <a:rPr lang="en-US" smtClean="0"/>
              <a:t>This is true of the equipment at both ends of the link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D54C90-44C4-49A4-9353-541A0CE2AA6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Satellite Equipment</a:t>
            </a:r>
          </a:p>
        </p:txBody>
      </p:sp>
      <p:pic>
        <p:nvPicPr>
          <p:cNvPr id="6147" name="Picture 3" descr="Fig03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1312"/>
          <a:stretch>
            <a:fillRect/>
          </a:stretch>
        </p:blipFill>
        <p:spPr>
          <a:xfrm>
            <a:off x="1473200" y="1447800"/>
            <a:ext cx="6196013" cy="3657600"/>
          </a:xfrm>
          <a:noFill/>
        </p:spPr>
      </p:pic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5023CA-C86A-419A-911F-AF86CA41FF1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Equipment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 the other end of the link in most cases where this type of connection is used there will be one central site called a teleport</a:t>
            </a:r>
          </a:p>
          <a:p>
            <a:r>
              <a:rPr lang="en-US" smtClean="0"/>
              <a:t>The teleport connects the terrestrial circuits to the satellite circuits</a:t>
            </a:r>
          </a:p>
          <a:p>
            <a:r>
              <a:rPr lang="en-US" smtClean="0"/>
              <a:t>Most companies will lease access from a teleport provider, rather than build their own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3E741E-C001-42D1-B142-AD5A85AB354B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Teleport</a:t>
            </a:r>
          </a:p>
        </p:txBody>
      </p:sp>
      <p:pic>
        <p:nvPicPr>
          <p:cNvPr id="8195" name="Picture 4" descr="Teleport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482725"/>
            <a:ext cx="5638800" cy="4343400"/>
          </a:xfrm>
          <a:noFill/>
        </p:spPr>
      </p:pic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8EAF4-70CE-4610-9963-76E17DC2681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Equipment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 the end user side of the connection the ODU is further comprised of antenna, LNB, transceiver - if it's bi-directional, and some sort of power amplifier</a:t>
            </a:r>
          </a:p>
          <a:p>
            <a:r>
              <a:rPr lang="en-US" smtClean="0"/>
              <a:t>If they are receive only systems like DirecTV,  they would only have an antenna and LNB and not include a transceiver nor power amplifier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B861-83DB-488A-8DB3-0E1ED814B4D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</a:t>
            </a:r>
            <a:r>
              <a:rPr lang="en-US" dirty="0" err="1" smtClean="0"/>
              <a:t>ODU</a:t>
            </a:r>
            <a:endParaRPr lang="en-US" dirty="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A99B37-0153-4F39-908D-4664686B59BD}" type="slidenum">
              <a:rPr lang="en-US"/>
              <a:pPr/>
              <a:t>8</a:t>
            </a:fld>
            <a:endParaRPr lang="en-US"/>
          </a:p>
        </p:txBody>
      </p:sp>
      <p:pic>
        <p:nvPicPr>
          <p:cNvPr id="10245" name="Picture 4" descr="SatelliteDish"/>
          <p:cNvPicPr>
            <a:picLocks noChangeAspect="1" noChangeArrowheads="1"/>
          </p:cNvPicPr>
          <p:nvPr/>
        </p:nvPicPr>
        <p:blipFill>
          <a:blip r:embed="rId2" cstate="print"/>
          <a:srcRect l="6737" t="6741" r="16913" b="25842"/>
          <a:stretch>
            <a:fillRect/>
          </a:stretch>
        </p:blipFill>
        <p:spPr bwMode="auto">
          <a:xfrm>
            <a:off x="1066800" y="1447800"/>
            <a:ext cx="70866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6172200" y="1676400"/>
            <a:ext cx="12954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Antenna</a:t>
            </a:r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H="1">
            <a:off x="6553200" y="2209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6019800" y="2819400"/>
            <a:ext cx="838200" cy="685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 Antenna</a:t>
            </a:r>
          </a:p>
        </p:txBody>
      </p:sp>
      <p:pic>
        <p:nvPicPr>
          <p:cNvPr id="11267" name="Picture 4" descr="S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ECEBF-8271-4549-A184-429FD1BFDAA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2807</TotalTime>
  <Words>369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CCNA</vt:lpstr>
      <vt:lpstr>Satellite Equipment</vt:lpstr>
      <vt:lpstr>Objectives of This Section</vt:lpstr>
      <vt:lpstr>Satellite Equipment</vt:lpstr>
      <vt:lpstr>Satellite Equipment</vt:lpstr>
      <vt:lpstr>Satellite Equipment</vt:lpstr>
      <vt:lpstr>Teleport</vt:lpstr>
      <vt:lpstr>End User Equipment</vt:lpstr>
      <vt:lpstr>End User ODU</vt:lpstr>
      <vt:lpstr>End User Antenna</vt:lpstr>
      <vt:lpstr>End User LNB</vt:lpstr>
      <vt:lpstr>End User Equipment</vt:lpstr>
      <vt:lpstr>End User IDU</vt:lpstr>
      <vt:lpstr>End User IDU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Satellite Equipment</dc:title>
  <dc:creator>Kenneth M. Chipps Ph.D.</dc:creator>
  <cp:lastModifiedBy>Kenneth M. Chipps Ph.D.</cp:lastModifiedBy>
  <cp:revision>157</cp:revision>
  <dcterms:created xsi:type="dcterms:W3CDTF">2000-09-27T16:26:34Z</dcterms:created>
  <dcterms:modified xsi:type="dcterms:W3CDTF">2010-01-18T01:11:28Z</dcterms:modified>
</cp:coreProperties>
</file>