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5" r:id="rId3"/>
    <p:sldId id="290" r:id="rId4"/>
    <p:sldId id="291" r:id="rId5"/>
    <p:sldId id="294" r:id="rId6"/>
    <p:sldId id="313" r:id="rId7"/>
    <p:sldId id="296" r:id="rId8"/>
    <p:sldId id="297" r:id="rId9"/>
    <p:sldId id="298" r:id="rId10"/>
    <p:sldId id="299" r:id="rId11"/>
    <p:sldId id="300" r:id="rId12"/>
    <p:sldId id="301" r:id="rId13"/>
    <p:sldId id="303" r:id="rId14"/>
    <p:sldId id="305" r:id="rId15"/>
    <p:sldId id="292" r:id="rId16"/>
    <p:sldId id="31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8" autoAdjust="0"/>
    <p:restoredTop sz="86432" autoAdjust="0"/>
  </p:normalViewPr>
  <p:slideViewPr>
    <p:cSldViewPr>
      <p:cViewPr varScale="1">
        <p:scale>
          <a:sx n="58" d="100"/>
          <a:sy n="58" d="100"/>
        </p:scale>
        <p:origin x="-2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238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7B09367-EE92-4DF3-B3B2-2AD376ADC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35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2CD9EBB-4628-4889-9262-FD670C2FD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190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86200" cy="476250"/>
          </a:xfrm>
        </p:spPr>
        <p:txBody>
          <a:bodyPr/>
          <a:lstStyle>
            <a:lvl1pPr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18E831-D7FE-4B16-AEE6-DE1D59D5B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3203F-9F56-4CF1-803E-B2F8D5F92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E5B5F-CAD2-4E2F-8DCB-A5E1DCB63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9DFBE-3F31-4D03-8F38-C8178655A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A83AF-3045-4B13-9605-46F93B3C3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93132-E99F-42CB-AD58-86D288E29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B77D5-B729-44FD-A14E-CF955A8EA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E4939-23CE-4987-9FD3-DA1499032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A149-DAD2-4ECE-A86B-6149CE9E8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26458-C41D-4110-BE32-754F72580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BCB21-BEA8-4FF6-BEB4-36ED25EF2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CB323-2998-43F5-BE03-1C4D7E99A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FEC7B-A0A7-46A2-9226-19B8680F7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AEDCF-C8D4-4761-BDB2-3725CFCD2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B24CF04-425F-4BC7-88AE-06B1CCC97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/>
              <a:t>Radio Frequency Equipment</a:t>
            </a:r>
            <a:endParaRPr lang="en-US" dirty="0" smtClean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smtClean="0"/>
              <a:t>Last Update 2011.09.08</a:t>
            </a:r>
          </a:p>
          <a:p>
            <a:r>
              <a:rPr lang="en-US" sz="2400" smtClean="0"/>
              <a:t>1.0.0</a:t>
            </a:r>
            <a:endParaRPr lang="en-US" sz="2400" dirty="0" smtClean="0"/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962400" cy="476250"/>
          </a:xfrm>
          <a:noFill/>
        </p:spPr>
        <p:txBody>
          <a:bodyPr/>
          <a:lstStyle/>
          <a:p>
            <a:r>
              <a:rPr lang="en-US" smtClean="0"/>
              <a:t>Copyright 2011 Kenneth M. Chipps Ph.D. www.chipps.com</a:t>
            </a:r>
            <a:endParaRPr lang="en-US" dirty="0"/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EF42D1-423E-498A-B36E-62EB2FD84C8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to Back CAN</a:t>
            </a:r>
            <a:endParaRPr lang="en-US" dirty="0"/>
          </a:p>
        </p:txBody>
      </p:sp>
      <p:pic>
        <p:nvPicPr>
          <p:cNvPr id="6" name="Content Placeholder 5" descr="DSC_00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883F9-A175-4D7B-BCAE-C8EC135812C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01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to Back CAN</a:t>
            </a:r>
            <a:endParaRPr lang="en-US" dirty="0"/>
          </a:p>
        </p:txBody>
      </p:sp>
      <p:pic>
        <p:nvPicPr>
          <p:cNvPr id="6" name="Content Placeholder 5" descr="DSC_00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7358" y="1600200"/>
            <a:ext cx="3009284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883F9-A175-4D7B-BCAE-C8EC135812C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rot="5400000">
            <a:off x="4419600" y="2895600"/>
            <a:ext cx="1143000" cy="6858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410200" y="1676400"/>
            <a:ext cx="2359685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HERE IS THE TOWER</a:t>
            </a:r>
          </a:p>
          <a:p>
            <a:r>
              <a:rPr lang="en-US" sz="1200" dirty="0" smtClean="0"/>
              <a:t>FROM THE ROOF OF THE</a:t>
            </a:r>
          </a:p>
          <a:p>
            <a:r>
              <a:rPr lang="en-US" sz="1200" dirty="0" smtClean="0"/>
              <a:t>FRONT HOUSE</a:t>
            </a:r>
          </a:p>
          <a:p>
            <a:endParaRPr lang="en-US" sz="1200" dirty="0" smtClean="0"/>
          </a:p>
          <a:p>
            <a:r>
              <a:rPr lang="en-US" sz="1200" dirty="0" smtClean="0"/>
              <a:t>THE RADIO ON THE TOWER IS</a:t>
            </a:r>
          </a:p>
          <a:p>
            <a:r>
              <a:rPr lang="en-US" sz="1200" dirty="0" smtClean="0"/>
              <a:t>JUST AT THE TREE LINE</a:t>
            </a:r>
          </a:p>
        </p:txBody>
      </p:sp>
    </p:spTree>
    <p:extLst>
      <p:ext uri="{BB962C8B-B14F-4D97-AF65-F5344CB8AC3E}">
        <p14:creationId xmlns:p14="http://schemas.microsoft.com/office/powerpoint/2010/main" val="34479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to Back CAN</a:t>
            </a:r>
            <a:endParaRPr lang="en-US" dirty="0"/>
          </a:p>
        </p:txBody>
      </p:sp>
      <p:pic>
        <p:nvPicPr>
          <p:cNvPr id="6" name="Content Placeholder 5" descr="DSC_00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600200"/>
            <a:ext cx="680704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883F9-A175-4D7B-BCAE-C8EC135812C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rot="10800000" flipV="1">
            <a:off x="4495801" y="3163162"/>
            <a:ext cx="849071" cy="1180237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421071" y="2286000"/>
            <a:ext cx="2359685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HERE IS THE TOWER</a:t>
            </a:r>
          </a:p>
          <a:p>
            <a:r>
              <a:rPr lang="en-US" sz="1200" dirty="0" smtClean="0"/>
              <a:t>FROM THE ROOF OF THE</a:t>
            </a:r>
          </a:p>
          <a:p>
            <a:r>
              <a:rPr lang="en-US" sz="1200" dirty="0" smtClean="0"/>
              <a:t>FRONT HOUSE</a:t>
            </a:r>
          </a:p>
          <a:p>
            <a:endParaRPr lang="en-US" sz="1200" dirty="0" smtClean="0"/>
          </a:p>
          <a:p>
            <a:r>
              <a:rPr lang="en-US" sz="1200" dirty="0" smtClean="0"/>
              <a:t>THE RADIO ON THE TOWER IS</a:t>
            </a:r>
          </a:p>
          <a:p>
            <a:r>
              <a:rPr lang="en-US" sz="1200" dirty="0" smtClean="0"/>
              <a:t>JUST AT THE TREE LINE</a:t>
            </a:r>
          </a:p>
        </p:txBody>
      </p:sp>
    </p:spTree>
    <p:extLst>
      <p:ext uri="{BB962C8B-B14F-4D97-AF65-F5344CB8AC3E}">
        <p14:creationId xmlns:p14="http://schemas.microsoft.com/office/powerpoint/2010/main" val="49994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to Back CAN</a:t>
            </a:r>
            <a:endParaRPr lang="en-US" dirty="0"/>
          </a:p>
        </p:txBody>
      </p:sp>
      <p:pic>
        <p:nvPicPr>
          <p:cNvPr id="6" name="Content Placeholder 5" descr="DSC_00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7358" y="1600200"/>
            <a:ext cx="3009284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883F9-A175-4D7B-BCAE-C8EC135812C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1752600"/>
            <a:ext cx="1905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TO </a:t>
            </a:r>
            <a:r>
              <a:rPr lang="en-US" sz="1200" dirty="0" smtClean="0"/>
              <a:t>FRONT</a:t>
            </a:r>
          </a:p>
          <a:p>
            <a:pPr algn="ctr"/>
            <a:r>
              <a:rPr lang="en-US" sz="1200" dirty="0" smtClean="0"/>
              <a:t>ANTENNA</a:t>
            </a:r>
            <a:endParaRPr lang="en-US" sz="12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rot="10800000" flipV="1">
            <a:off x="4648200" y="2057400"/>
            <a:ext cx="1447800" cy="5334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438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to Back CAN</a:t>
            </a:r>
            <a:endParaRPr lang="en-US" dirty="0"/>
          </a:p>
        </p:txBody>
      </p:sp>
      <p:pic>
        <p:nvPicPr>
          <p:cNvPr id="6" name="Content Placeholder 5" descr="DSC_00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883F9-A175-4D7B-BCAE-C8EC135812C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Cost 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higher cost version of this would be one that uses a licensed</a:t>
            </a:r>
            <a:r>
              <a:rPr lang="en-US" baseline="0" dirty="0" smtClean="0"/>
              <a:t> frequency, such as the </a:t>
            </a:r>
            <a:r>
              <a:rPr lang="en-US" baseline="0" dirty="0" err="1" smtClean="0"/>
              <a:t>BridgeWave</a:t>
            </a:r>
            <a:r>
              <a:rPr lang="en-US" baseline="0" dirty="0" smtClean="0"/>
              <a:t> 23 GHZ system</a:t>
            </a:r>
          </a:p>
          <a:p>
            <a:r>
              <a:rPr lang="en-US" baseline="0" dirty="0" smtClean="0"/>
              <a:t>This system costs around $8,000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B77D5-B729-44FD-A14E-CF955A8EA9B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5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Cost 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B77D5-B729-44FD-A14E-CF955A8EA9B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27315" r="2431" b="3712"/>
          <a:stretch/>
        </p:blipFill>
        <p:spPr bwMode="auto">
          <a:xfrm>
            <a:off x="381000" y="1600198"/>
            <a:ext cx="8390505" cy="454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8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This Section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</a:t>
            </a:r>
          </a:p>
          <a:p>
            <a:pPr lvl="1"/>
            <a:r>
              <a:rPr lang="en-US" dirty="0" smtClean="0"/>
              <a:t>What type of </a:t>
            </a:r>
            <a:r>
              <a:rPr lang="en-US" dirty="0" smtClean="0"/>
              <a:t>equipment is used</a:t>
            </a:r>
            <a:r>
              <a:rPr lang="en-US" baseline="0" dirty="0" smtClean="0"/>
              <a:t> for a radio frequency CAN connection</a:t>
            </a: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2011 Kenneth M. Chipps Ph.D. www.chipps.com</a:t>
            </a:r>
            <a:endParaRPr lang="en-US"/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053F1A-A433-41C3-AA2F-0F351D20804B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CAN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radio frequency based campus</a:t>
            </a:r>
            <a:r>
              <a:rPr lang="en-US" baseline="0" dirty="0" smtClean="0"/>
              <a:t> area network connection could use low cost or higher cost equipment depending on the need</a:t>
            </a:r>
          </a:p>
          <a:p>
            <a:r>
              <a:rPr lang="en-US" baseline="0" dirty="0" smtClean="0"/>
              <a:t>Let’s look at an example of each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B77D5-B729-44FD-A14E-CF955A8EA9B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Cost 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is an example of a low cost solution that uses the</a:t>
            </a:r>
            <a:r>
              <a:rPr lang="en-US" baseline="0" dirty="0" smtClean="0"/>
              <a:t> Q-Bridge by </a:t>
            </a:r>
            <a:r>
              <a:rPr lang="en-US" baseline="0" dirty="0" err="1" smtClean="0"/>
              <a:t>Connex</a:t>
            </a:r>
            <a:endParaRPr lang="en-US" baseline="0" dirty="0" smtClean="0"/>
          </a:p>
          <a:p>
            <a:r>
              <a:rPr lang="en-US" baseline="0" dirty="0" smtClean="0"/>
              <a:t>At $400 this has proven to be a reliable low-speed, short-distance solution</a:t>
            </a:r>
          </a:p>
          <a:p>
            <a:r>
              <a:rPr lang="en-US" baseline="0" dirty="0" smtClean="0"/>
              <a:t>Here is an example of how it is used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B77D5-B729-44FD-A14E-CF955A8EA9B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7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to Back 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case a set of cameras are located</a:t>
            </a:r>
            <a:r>
              <a:rPr lang="en-US" baseline="0" dirty="0" smtClean="0"/>
              <a:t> on a structure that is 900 feet from where the camera display needs to be seen</a:t>
            </a:r>
          </a:p>
          <a:p>
            <a:r>
              <a:rPr lang="en-US" baseline="0" dirty="0" smtClean="0"/>
              <a:t>To carry this signal over these 900 feet the cameras are connected to a </a:t>
            </a:r>
            <a:r>
              <a:rPr lang="en-US" baseline="0" dirty="0" err="1" smtClean="0"/>
              <a:t>PoE</a:t>
            </a:r>
            <a:r>
              <a:rPr lang="en-US" baseline="0" dirty="0" smtClean="0"/>
              <a:t> switch</a:t>
            </a:r>
          </a:p>
          <a:p>
            <a:r>
              <a:rPr lang="en-US" baseline="0" dirty="0" smtClean="0"/>
              <a:t>One end of the Q-Bridge is also connected to this switch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883F9-A175-4D7B-BCAE-C8EC135812C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50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to Back 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At the other end a computer using a web browser connects to each camera using the IP address of the camera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B77D5-B729-44FD-A14E-CF955A8EA9B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3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to Back CAN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883F9-A175-4D7B-BCAE-C8EC135812C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7407" t="41975" r="2315" b="3292"/>
          <a:stretch>
            <a:fillRect/>
          </a:stretch>
        </p:blipFill>
        <p:spPr bwMode="auto">
          <a:xfrm>
            <a:off x="457200" y="1600200"/>
            <a:ext cx="828501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1143000" y="2133600"/>
            <a:ext cx="6324600" cy="2286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5400000" flipH="1" flipV="1">
            <a:off x="3352800" y="2895600"/>
            <a:ext cx="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3920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to Back CAN</a:t>
            </a:r>
            <a:endParaRPr lang="en-US" dirty="0"/>
          </a:p>
        </p:txBody>
      </p:sp>
      <p:pic>
        <p:nvPicPr>
          <p:cNvPr id="6" name="Content Placeholder 5" descr="DSC_00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7358" y="1600200"/>
            <a:ext cx="3009284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883F9-A175-4D7B-BCAE-C8EC135812C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to Back CAN</a:t>
            </a:r>
            <a:endParaRPr lang="en-US" dirty="0"/>
          </a:p>
        </p:txBody>
      </p:sp>
      <p:pic>
        <p:nvPicPr>
          <p:cNvPr id="6" name="Content Placeholder 5" descr="DSC_00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7358" y="1600200"/>
            <a:ext cx="3009284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2005-2011 Kenneth M. Chipps Ph.D. www.chipps.com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883F9-A175-4D7B-BCAE-C8EC135812C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NA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CCNA</Template>
  <TotalTime>987</TotalTime>
  <Words>449</Words>
  <Application>Microsoft Office PowerPoint</Application>
  <PresentationFormat>On-screen Show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CCNA</vt:lpstr>
      <vt:lpstr>Radio Frequency Equipment</vt:lpstr>
      <vt:lpstr>Objectives of This Section</vt:lpstr>
      <vt:lpstr>RF CAN Equipment</vt:lpstr>
      <vt:lpstr>Low Cost RF</vt:lpstr>
      <vt:lpstr>Front to Back CAN</vt:lpstr>
      <vt:lpstr>Front to Back CAN</vt:lpstr>
      <vt:lpstr>Front to Back CAN</vt:lpstr>
      <vt:lpstr>Front to Back CAN</vt:lpstr>
      <vt:lpstr>Front to Back CAN</vt:lpstr>
      <vt:lpstr>Front to Back CAN</vt:lpstr>
      <vt:lpstr>Front to Back CAN</vt:lpstr>
      <vt:lpstr>Front to Back CAN</vt:lpstr>
      <vt:lpstr>Front to Back CAN</vt:lpstr>
      <vt:lpstr>Front to Back CAN</vt:lpstr>
      <vt:lpstr>Higher Cost RF</vt:lpstr>
      <vt:lpstr>Higher Cost RF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 Frequency Equipment</dc:title>
  <dc:creator>Kenneth M. Chipps Ph.D.</dc:creator>
  <cp:lastModifiedBy>Kenneth M. Chipps Ph.D.</cp:lastModifiedBy>
  <cp:revision>134</cp:revision>
  <dcterms:created xsi:type="dcterms:W3CDTF">2000-09-27T16:26:34Z</dcterms:created>
  <dcterms:modified xsi:type="dcterms:W3CDTF">2011-09-09T00:12:57Z</dcterms:modified>
</cp:coreProperties>
</file>