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9" r:id="rId5"/>
    <p:sldId id="274" r:id="rId6"/>
    <p:sldId id="275" r:id="rId7"/>
    <p:sldId id="277" r:id="rId8"/>
    <p:sldId id="276" r:id="rId9"/>
    <p:sldId id="264" r:id="rId10"/>
    <p:sldId id="26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4" autoAdjust="0"/>
    <p:restoredTop sz="86432" autoAdjust="0"/>
  </p:normalViewPr>
  <p:slideViewPr>
    <p:cSldViewPr>
      <p:cViewPr varScale="1">
        <p:scale>
          <a:sx n="57" d="100"/>
          <a:sy n="57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B5B11D3-E5AF-44F4-A137-3BEEFC421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484383C-0861-4B9B-959F-77F19472B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7F87AF-EA19-4523-9FD5-C0424D6BC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D5893-5059-4772-802A-EC2E020A1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CFCEA-D92E-46E1-A07D-FD69EBBAF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3FFA5-424D-4F41-BC45-AA48381F5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E85DE-65E7-4508-A34B-F0945D493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80A74-E964-43A5-B8A1-0B5D7A16E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78D72-C267-4309-A63B-C83DFF4D3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3610D-0E88-495D-BDA4-77E543E6C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B0F56-A5E5-4D6D-9159-0DDBCF61A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EA370-0918-4505-86FA-8BAE87943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B82FF-FE3A-4AE6-8270-4C3272A83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9C527-63C2-4B78-A684-F310B125D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8DFD4-3398-405E-A83B-3A0C24269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4819F-3EEA-493F-820D-CDE681DD9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BFAF875-5783-44A6-970F-4A714BED6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err="1" smtClean="0"/>
              <a:t>Powerline</a:t>
            </a:r>
            <a:r>
              <a:rPr lang="en-US" dirty="0" smtClean="0"/>
              <a:t> Distribution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2010.01.17</a:t>
            </a:r>
            <a:endParaRPr lang="en-US" sz="2400" dirty="0" smtClean="0"/>
          </a:p>
          <a:p>
            <a:r>
              <a:rPr lang="en-US" sz="2400" dirty="0" smtClean="0"/>
              <a:t>1.2.0</a:t>
            </a:r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CD1943-2B90-43B3-956C-9DCF2466A8E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Use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None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743E40-ABEF-4969-95EF-C14BC603CDA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</a:t>
            </a:r>
          </a:p>
          <a:p>
            <a:pPr lvl="1"/>
            <a:r>
              <a:rPr lang="en-US" dirty="0" smtClean="0"/>
              <a:t>What </a:t>
            </a:r>
            <a:r>
              <a:rPr lang="en-US" dirty="0" err="1" smtClean="0"/>
              <a:t>Powerline</a:t>
            </a:r>
            <a:r>
              <a:rPr lang="en-US" dirty="0" smtClean="0"/>
              <a:t> distribution is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AF532D-0F03-4667-8675-61643B8B89E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Powerline</a:t>
            </a:r>
            <a:r>
              <a:rPr lang="en-US" dirty="0" smtClean="0"/>
              <a:t> Distribution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idea here is to use the existing electrical power grid as the telecommunications infrastructure as well</a:t>
            </a:r>
          </a:p>
          <a:p>
            <a:r>
              <a:rPr lang="en-US" smtClean="0"/>
              <a:t>It goes by several names such as</a:t>
            </a:r>
          </a:p>
          <a:p>
            <a:pPr lvl="1"/>
            <a:r>
              <a:rPr lang="en-US" smtClean="0"/>
              <a:t>Powerline Distribution</a:t>
            </a:r>
          </a:p>
          <a:p>
            <a:pPr lvl="1"/>
            <a:r>
              <a:rPr lang="en-US" smtClean="0"/>
              <a:t>Powerline Communication</a:t>
            </a:r>
          </a:p>
          <a:p>
            <a:pPr lvl="1"/>
            <a:r>
              <a:rPr lang="en-US" smtClean="0"/>
              <a:t>PLC</a:t>
            </a:r>
          </a:p>
          <a:p>
            <a:pPr lvl="1"/>
            <a:r>
              <a:rPr lang="en-US" smtClean="0"/>
              <a:t>Broadband Over Powerline</a:t>
            </a:r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DBB31C-9055-46CA-9884-C295FE3012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</a:p>
        </p:txBody>
      </p:sp>
      <p:graphicFrame>
        <p:nvGraphicFramePr>
          <p:cNvPr id="191491" name="Group 1027"/>
          <p:cNvGraphicFramePr>
            <a:graphicFrameLocks noGrp="1"/>
          </p:cNvGraphicFramePr>
          <p:nvPr>
            <p:ph type="tbl" idx="1"/>
          </p:nvPr>
        </p:nvGraphicFramePr>
        <p:xfrm>
          <a:off x="2209800" y="1447800"/>
          <a:ext cx="4800600" cy="2670048"/>
        </p:xfrm>
        <a:graphic>
          <a:graphicData uri="http://schemas.openxmlformats.org/drawingml/2006/table">
            <a:tbl>
              <a:tblPr/>
              <a:tblGrid>
                <a:gridCol w="2133600"/>
                <a:gridCol w="2667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Network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1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546A2C-E47F-4E50-99D6-CFB09C3D5C28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pic>
        <p:nvPicPr>
          <p:cNvPr id="717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5762" t="31148" r="5736" b="3279"/>
          <a:stretch>
            <a:fillRect/>
          </a:stretch>
        </p:blipFill>
        <p:spPr>
          <a:xfrm>
            <a:off x="914400" y="1447800"/>
            <a:ext cx="7315200" cy="4064000"/>
          </a:xfrm>
          <a:noFill/>
        </p:spPr>
      </p:pic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1EA304-2B44-4273-BB33-0B6196C05760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As seen in the diagram above in this method fiber optic cable is used to send the signal to a substation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Then the signal is sent along the existing electrical distribution lines to the customer’s house or business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main problem with this idea is the cost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0D2554-4B70-4CDC-AD1E-0949E6E3DF1E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Such as laying the fiber optic cabling to the substations and the devices required to get the signal around transformers and the like, that will not let the signal through</a:t>
            </a:r>
          </a:p>
          <a:p>
            <a:r>
              <a:rPr lang="en-US" smtClean="0"/>
              <a:t>This is what the couplers do in the diagram</a:t>
            </a:r>
          </a:p>
          <a:p>
            <a:r>
              <a:rPr lang="en-US" smtClean="0"/>
              <a:t>A way around the cost and trouble of using couplers is to mount wireless access points on the power poles</a:t>
            </a:r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9DE950-9ED9-45B7-9933-19CA9E95C9A9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Then normal wireless MAN techniques are used to deliver the signal to the customer</a:t>
            </a:r>
          </a:p>
          <a:p>
            <a:r>
              <a:rPr lang="en-US" smtClean="0"/>
              <a:t>Still other providers think they have techniques that will allow them to just go through the transformers, rather than avoid them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31A0E6-E52D-4AD8-9969-FC7C992578CA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Speeds are expected to be from 500 Kbps to 3 Mbps, but no one really knows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D94975-F813-4916-AA01-8B8E4522B3B2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980</TotalTime>
  <Words>325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CCNA</vt:lpstr>
      <vt:lpstr>Powerline Distribution</vt:lpstr>
      <vt:lpstr>Objectives of This Section</vt:lpstr>
      <vt:lpstr>What is Powerline Distribution</vt:lpstr>
      <vt:lpstr>Context</vt:lpstr>
      <vt:lpstr>Operation</vt:lpstr>
      <vt:lpstr>Operation</vt:lpstr>
      <vt:lpstr>Operation</vt:lpstr>
      <vt:lpstr>Operation</vt:lpstr>
      <vt:lpstr>Speeds</vt:lpstr>
      <vt:lpstr>Current Use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Powerline Distribution</dc:title>
  <dc:creator>Kenneth M. Chipps Ph.D.</dc:creator>
  <cp:lastModifiedBy>Kenneth M. Chipps Ph.D.</cp:lastModifiedBy>
  <cp:revision>132</cp:revision>
  <dcterms:created xsi:type="dcterms:W3CDTF">2000-09-27T16:26:34Z</dcterms:created>
  <dcterms:modified xsi:type="dcterms:W3CDTF">2010-01-18T01:04:35Z</dcterms:modified>
</cp:coreProperties>
</file>