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5" r:id="rId3"/>
    <p:sldId id="276" r:id="rId4"/>
    <p:sldId id="278" r:id="rId5"/>
    <p:sldId id="279" r:id="rId6"/>
    <p:sldId id="280" r:id="rId7"/>
    <p:sldId id="281" r:id="rId8"/>
    <p:sldId id="282" r:id="rId9"/>
    <p:sldId id="283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8" autoAdjust="0"/>
    <p:restoredTop sz="86432" autoAdjust="0"/>
  </p:normalViewPr>
  <p:slideViewPr>
    <p:cSldViewPr>
      <p:cViewPr varScale="1">
        <p:scale>
          <a:sx n="58" d="100"/>
          <a:sy n="58" d="100"/>
        </p:scale>
        <p:origin x="-2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7B09367-EE92-4DF3-B3B2-2AD376ADC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35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2CD9EBB-4628-4889-9262-FD670C2FD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19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86200" cy="476250"/>
          </a:xfrm>
        </p:spPr>
        <p:txBody>
          <a:bodyPr/>
          <a:lstStyle>
            <a:lvl1pPr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18E831-D7FE-4B16-AEE6-DE1D59D5B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3203F-9F56-4CF1-803E-B2F8D5F92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E5B5F-CAD2-4E2F-8DCB-A5E1DCB63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9DFBE-3F31-4D03-8F38-C8178655A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A83AF-3045-4B13-9605-46F93B3C3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93132-E99F-42CB-AD58-86D288E29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B77D5-B729-44FD-A14E-CF955A8EA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E4939-23CE-4987-9FD3-DA1499032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A149-DAD2-4ECE-A86B-6149CE9E8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26458-C41D-4110-BE32-754F72580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BCB21-BEA8-4FF6-BEB4-36ED25EF2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CB323-2998-43F5-BE03-1C4D7E99A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FEC7B-A0A7-46A2-9226-19B8680F7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AEDCF-C8D4-4761-BDB2-3725CFCD2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B24CF04-425F-4BC7-88AE-06B1CCC97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/>
              <a:t>Packet Over SONET</a:t>
            </a:r>
            <a:r>
              <a:rPr lang="en-US" baseline="0" dirty="0" smtClean="0"/>
              <a:t> Interface</a:t>
            </a:r>
            <a:endParaRPr lang="en-US" dirty="0" smtClean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Last Update </a:t>
            </a:r>
            <a:r>
              <a:rPr lang="en-US" sz="2400" dirty="0" smtClean="0"/>
              <a:t>2011.09.08</a:t>
            </a:r>
            <a:endParaRPr lang="en-US" sz="2400" dirty="0" smtClean="0"/>
          </a:p>
          <a:p>
            <a:r>
              <a:rPr lang="en-US" sz="2400" dirty="0" smtClean="0"/>
              <a:t>1.0.0</a:t>
            </a:r>
            <a:endParaRPr lang="en-US" sz="2400" dirty="0" smtClean="0"/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962400" cy="476250"/>
          </a:xfrm>
          <a:noFill/>
        </p:spPr>
        <p:txBody>
          <a:bodyPr/>
          <a:lstStyle/>
          <a:p>
            <a:r>
              <a:rPr lang="en-US" smtClean="0"/>
              <a:t>Copyright 2011 Kenneth M. Chipps Ph.D. www.chipps.com</a:t>
            </a:r>
            <a:endParaRPr lang="en-US" dirty="0"/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EF42D1-423E-498A-B36E-62EB2FD84C8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This Section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</a:t>
            </a:r>
          </a:p>
          <a:p>
            <a:pPr lvl="1"/>
            <a:r>
              <a:rPr lang="en-US" dirty="0" smtClean="0"/>
              <a:t>How to connect to a Packet</a:t>
            </a:r>
            <a:r>
              <a:rPr lang="en-US" baseline="0" dirty="0" smtClean="0"/>
              <a:t> Over SONET line</a:t>
            </a: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053F1A-A433-41C3-AA2F-0F351D20804B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POS – Packet Over SONET connection just requires an interface card for a router</a:t>
            </a:r>
          </a:p>
          <a:p>
            <a:r>
              <a:rPr lang="en-US" dirty="0" smtClean="0"/>
              <a:t>This might be a router such as the Cisco 7200 series</a:t>
            </a:r>
          </a:p>
          <a:p>
            <a:r>
              <a:rPr lang="en-US" dirty="0" smtClean="0"/>
              <a:t>The service provider would bring in a DS3 connection or similar coax based </a:t>
            </a:r>
            <a:r>
              <a:rPr lang="en-US" dirty="0" err="1" smtClean="0"/>
              <a:t>demarc</a:t>
            </a:r>
            <a:r>
              <a:rPr lang="en-US" dirty="0" smtClean="0"/>
              <a:t> that would then connect</a:t>
            </a:r>
            <a:r>
              <a:rPr lang="en-US" baseline="0" dirty="0" smtClean="0"/>
              <a:t> to this interface</a:t>
            </a:r>
          </a:p>
          <a:p>
            <a:r>
              <a:rPr lang="en-US" baseline="0" dirty="0" smtClean="0"/>
              <a:t>For 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B77D5-B729-44FD-A14E-CF955A8EA9B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 </a:t>
            </a:r>
            <a:r>
              <a:rPr lang="en-US" dirty="0" err="1" smtClean="0"/>
              <a:t>Demarc</a:t>
            </a:r>
            <a:endParaRPr lang="en-US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2010 Kenneth M. Chipps Ph.D.  www.chipps.com</a:t>
            </a:r>
            <a:endParaRPr lang="en-US"/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2FD7CB-F379-41D0-BDED-06DB72AA56E7}" type="slidenum">
              <a:rPr lang="en-US"/>
              <a:pPr/>
              <a:t>4</a:t>
            </a:fld>
            <a:endParaRPr lang="en-US"/>
          </a:p>
        </p:txBody>
      </p:sp>
      <p:pic>
        <p:nvPicPr>
          <p:cNvPr id="45062" name="Picture 4" descr="D:\CCG\Notes\ClipArt\WAN\CoaxDemarc2.jpg"/>
          <p:cNvPicPr>
            <a:picLocks noChangeAspect="1" noChangeArrowheads="1"/>
          </p:cNvPicPr>
          <p:nvPr/>
        </p:nvPicPr>
        <p:blipFill>
          <a:blip r:embed="rId2" cstate="print"/>
          <a:srcRect t="2426" b="2876"/>
          <a:stretch>
            <a:fillRect/>
          </a:stretch>
        </p:blipFill>
        <p:spPr bwMode="auto">
          <a:xfrm>
            <a:off x="914400" y="1524000"/>
            <a:ext cx="7239000" cy="4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443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</a:t>
            </a:r>
            <a:endParaRPr lang="en-US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2010 Kenneth M. Chipps Ph.D.  www.chipps.com</a:t>
            </a:r>
            <a:endParaRPr lang="en-US"/>
          </a:p>
        </p:txBody>
      </p:sp>
      <p:sp>
        <p:nvSpPr>
          <p:cNvPr id="460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0B592C-C48D-4F4A-9E31-E11167D2BD33}" type="slidenum">
              <a:rPr lang="en-US"/>
              <a:pPr/>
              <a:t>5</a:t>
            </a:fld>
            <a:endParaRPr lang="en-US"/>
          </a:p>
        </p:txBody>
      </p:sp>
      <p:pic>
        <p:nvPicPr>
          <p:cNvPr id="46086" name="Picture 4" descr="D:\CCG\Notes\ClipArt\WAN\Cisco7200VX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70104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01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 </a:t>
            </a:r>
            <a:r>
              <a:rPr lang="en-US" dirty="0" smtClean="0"/>
              <a:t>Router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sp>
        <p:nvSpPr>
          <p:cNvPr id="4710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2010 Kenneth M. Chipps Ph.D.  www.chipps.com</a:t>
            </a:r>
            <a:endParaRPr lang="en-US"/>
          </a:p>
        </p:txBody>
      </p:sp>
      <p:sp>
        <p:nvSpPr>
          <p:cNvPr id="471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D7C3E2-14EB-4711-AB03-B5408C38258F}" type="slidenum">
              <a:rPr lang="en-US"/>
              <a:pPr/>
              <a:t>6</a:t>
            </a:fld>
            <a:endParaRPr lang="en-US"/>
          </a:p>
        </p:txBody>
      </p:sp>
      <p:pic>
        <p:nvPicPr>
          <p:cNvPr id="47110" name="Picture 1028" descr="C:\A\Cisco7200VXRPorts.jpg"/>
          <p:cNvPicPr>
            <a:picLocks noChangeAspect="1" noChangeArrowheads="1"/>
          </p:cNvPicPr>
          <p:nvPr/>
        </p:nvPicPr>
        <p:blipFill>
          <a:blip r:embed="rId2" cstate="print"/>
          <a:srcRect t="24457"/>
          <a:stretch>
            <a:fillRect/>
          </a:stretch>
        </p:blipFill>
        <p:spPr bwMode="auto">
          <a:xfrm>
            <a:off x="609600" y="1524000"/>
            <a:ext cx="76962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09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POS connection could also be directly to dark fiber such as in a MAN</a:t>
            </a:r>
          </a:p>
          <a:p>
            <a:r>
              <a:rPr lang="en-US" baseline="0" dirty="0" smtClean="0"/>
              <a:t>This type of interface would be used for this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B77D5-B729-44FD-A14E-CF955A8EA9B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B77D5-B729-44FD-A14E-CF955A8EA9B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9" t="31713" r="8681" b="11263"/>
          <a:stretch/>
        </p:blipFill>
        <p:spPr bwMode="auto">
          <a:xfrm>
            <a:off x="1624431" y="1600200"/>
            <a:ext cx="576696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1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either case this is a simple case of selecting</a:t>
            </a:r>
            <a:r>
              <a:rPr lang="en-US" baseline="0" dirty="0" smtClean="0"/>
              <a:t> the correct interface card for the router to be used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B77D5-B729-44FD-A14E-CF955A8EA9B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12472"/>
      </p:ext>
    </p:extLst>
  </p:cSld>
  <p:clrMapOvr>
    <a:masterClrMapping/>
  </p:clrMapOvr>
</p:sld>
</file>

<file path=ppt/theme/theme1.xml><?xml version="1.0" encoding="utf-8"?>
<a:theme xmlns:a="http://schemas.openxmlformats.org/drawingml/2006/main" name="CCNA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CCNA</Template>
  <TotalTime>968</TotalTime>
  <Words>218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CCNA</vt:lpstr>
      <vt:lpstr>Packet Over SONET Interface</vt:lpstr>
      <vt:lpstr>Objectives of This Section</vt:lpstr>
      <vt:lpstr>POS Interface</vt:lpstr>
      <vt:lpstr>POS Demarc</vt:lpstr>
      <vt:lpstr>Router</vt:lpstr>
      <vt:lpstr>POS Router</vt:lpstr>
      <vt:lpstr>POS Interface</vt:lpstr>
      <vt:lpstr>POS Interface</vt:lpstr>
      <vt:lpstr>POS Interface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Packet Over SONET Interface</dc:title>
  <dc:creator>Kenneth M. Chipps Ph.D.</dc:creator>
  <cp:lastModifiedBy>Kenneth M. Chipps Ph.D.</cp:lastModifiedBy>
  <cp:revision>132</cp:revision>
  <dcterms:created xsi:type="dcterms:W3CDTF">2000-09-27T16:26:34Z</dcterms:created>
  <dcterms:modified xsi:type="dcterms:W3CDTF">2011-09-08T23:35:50Z</dcterms:modified>
</cp:coreProperties>
</file>