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1"/>
  </p:notesMasterIdLst>
  <p:handoutMasterIdLst>
    <p:handoutMasterId r:id="rId32"/>
  </p:handoutMasterIdLst>
  <p:sldIdLst>
    <p:sldId id="317" r:id="rId2"/>
    <p:sldId id="257" r:id="rId3"/>
    <p:sldId id="351" r:id="rId4"/>
    <p:sldId id="346" r:id="rId5"/>
    <p:sldId id="347" r:id="rId6"/>
    <p:sldId id="348" r:id="rId7"/>
    <p:sldId id="368" r:id="rId8"/>
    <p:sldId id="359" r:id="rId9"/>
    <p:sldId id="367" r:id="rId10"/>
    <p:sldId id="360" r:id="rId11"/>
    <p:sldId id="369" r:id="rId12"/>
    <p:sldId id="375" r:id="rId13"/>
    <p:sldId id="374" r:id="rId14"/>
    <p:sldId id="370" r:id="rId15"/>
    <p:sldId id="376" r:id="rId16"/>
    <p:sldId id="378" r:id="rId17"/>
    <p:sldId id="371" r:id="rId18"/>
    <p:sldId id="372" r:id="rId19"/>
    <p:sldId id="373" r:id="rId20"/>
    <p:sldId id="379" r:id="rId21"/>
    <p:sldId id="385" r:id="rId22"/>
    <p:sldId id="386" r:id="rId23"/>
    <p:sldId id="387" r:id="rId24"/>
    <p:sldId id="381" r:id="rId25"/>
    <p:sldId id="382" r:id="rId26"/>
    <p:sldId id="383" r:id="rId27"/>
    <p:sldId id="384" r:id="rId28"/>
    <p:sldId id="380" r:id="rId29"/>
    <p:sldId id="388" r:id="rId30"/>
  </p:sldIdLst>
  <p:sldSz cx="9144000" cy="6858000" type="screen4x3"/>
  <p:notesSz cx="6858000" cy="9144000"/>
  <p:defaultTextStyle>
    <a:defPPr>
      <a:defRPr lang="en-US"/>
    </a:defPPr>
    <a:lvl1pPr algn="l" rtl="0" fontAlgn="base">
      <a:spcBef>
        <a:spcPct val="0"/>
      </a:spcBef>
      <a:spcAft>
        <a:spcPct val="0"/>
      </a:spcAft>
      <a:defRPr sz="2400" kern="1200">
        <a:solidFill>
          <a:schemeClr val="tx1"/>
        </a:solidFill>
        <a:latin typeface="Times New Roman" pitchFamily="18" charset="0"/>
        <a:ea typeface="+mn-ea"/>
        <a:cs typeface="+mn-cs"/>
      </a:defRPr>
    </a:lvl1pPr>
    <a:lvl2pPr marL="457200" algn="l" rtl="0" fontAlgn="base">
      <a:spcBef>
        <a:spcPct val="0"/>
      </a:spcBef>
      <a:spcAft>
        <a:spcPct val="0"/>
      </a:spcAft>
      <a:defRPr sz="2400" kern="1200">
        <a:solidFill>
          <a:schemeClr val="tx1"/>
        </a:solidFill>
        <a:latin typeface="Times New Roman" pitchFamily="18" charset="0"/>
        <a:ea typeface="+mn-ea"/>
        <a:cs typeface="+mn-cs"/>
      </a:defRPr>
    </a:lvl2pPr>
    <a:lvl3pPr marL="914400" algn="l" rtl="0" fontAlgn="base">
      <a:spcBef>
        <a:spcPct val="0"/>
      </a:spcBef>
      <a:spcAft>
        <a:spcPct val="0"/>
      </a:spcAft>
      <a:defRPr sz="2400" kern="1200">
        <a:solidFill>
          <a:schemeClr val="tx1"/>
        </a:solidFill>
        <a:latin typeface="Times New Roman" pitchFamily="18" charset="0"/>
        <a:ea typeface="+mn-ea"/>
        <a:cs typeface="+mn-cs"/>
      </a:defRPr>
    </a:lvl3pPr>
    <a:lvl4pPr marL="1371600" algn="l" rtl="0" fontAlgn="base">
      <a:spcBef>
        <a:spcPct val="0"/>
      </a:spcBef>
      <a:spcAft>
        <a:spcPct val="0"/>
      </a:spcAft>
      <a:defRPr sz="2400" kern="1200">
        <a:solidFill>
          <a:schemeClr val="tx1"/>
        </a:solidFill>
        <a:latin typeface="Times New Roman" pitchFamily="18" charset="0"/>
        <a:ea typeface="+mn-ea"/>
        <a:cs typeface="+mn-cs"/>
      </a:defRPr>
    </a:lvl4pPr>
    <a:lvl5pPr marL="1828800" algn="l" rtl="0" fontAlgn="base">
      <a:spcBef>
        <a:spcPct val="0"/>
      </a:spcBef>
      <a:spcAft>
        <a:spcPct val="0"/>
      </a:spcAft>
      <a:defRPr sz="2400" kern="1200">
        <a:solidFill>
          <a:schemeClr val="tx1"/>
        </a:solidFill>
        <a:latin typeface="Times New Roman" pitchFamily="18" charset="0"/>
        <a:ea typeface="+mn-ea"/>
        <a:cs typeface="+mn-cs"/>
      </a:defRPr>
    </a:lvl5pPr>
    <a:lvl6pPr marL="2286000" algn="l" defTabSz="914400" rtl="0" eaLnBrk="1" latinLnBrk="0" hangingPunct="1">
      <a:defRPr sz="2400" kern="1200">
        <a:solidFill>
          <a:schemeClr val="tx1"/>
        </a:solidFill>
        <a:latin typeface="Times New Roman" pitchFamily="18" charset="0"/>
        <a:ea typeface="+mn-ea"/>
        <a:cs typeface="+mn-cs"/>
      </a:defRPr>
    </a:lvl6pPr>
    <a:lvl7pPr marL="2743200" algn="l" defTabSz="914400" rtl="0" eaLnBrk="1" latinLnBrk="0" hangingPunct="1">
      <a:defRPr sz="2400" kern="1200">
        <a:solidFill>
          <a:schemeClr val="tx1"/>
        </a:solidFill>
        <a:latin typeface="Times New Roman" pitchFamily="18" charset="0"/>
        <a:ea typeface="+mn-ea"/>
        <a:cs typeface="+mn-cs"/>
      </a:defRPr>
    </a:lvl7pPr>
    <a:lvl8pPr marL="3200400" algn="l" defTabSz="914400" rtl="0" eaLnBrk="1" latinLnBrk="0" hangingPunct="1">
      <a:defRPr sz="2400" kern="1200">
        <a:solidFill>
          <a:schemeClr val="tx1"/>
        </a:solidFill>
        <a:latin typeface="Times New Roman" pitchFamily="18" charset="0"/>
        <a:ea typeface="+mn-ea"/>
        <a:cs typeface="+mn-cs"/>
      </a:defRPr>
    </a:lvl8pPr>
    <a:lvl9pPr marL="3657600" algn="l" defTabSz="914400" rtl="0" eaLnBrk="1" latinLnBrk="0" hangingPunct="1">
      <a:defRPr sz="2400" kern="1200">
        <a:solidFill>
          <a:schemeClr val="tx1"/>
        </a:solidFill>
        <a:latin typeface="Times New Roman"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outlineView">
  <p:normalViewPr showOutlineIcons="0">
    <p:restoredLeft sz="34578" autoAdjust="0"/>
    <p:restoredTop sz="86339" autoAdjust="0"/>
  </p:normalViewPr>
  <p:slideViewPr>
    <p:cSldViewPr>
      <p:cViewPr varScale="1">
        <p:scale>
          <a:sx n="58" d="100"/>
          <a:sy n="58" d="100"/>
        </p:scale>
        <p:origin x="-270" y="-84"/>
      </p:cViewPr>
      <p:guideLst>
        <p:guide orient="horz" pos="2160"/>
        <p:guide pos="2880"/>
      </p:guideLst>
    </p:cSldViewPr>
  </p:slideViewPr>
  <p:outlineViewPr>
    <p:cViewPr>
      <p:scale>
        <a:sx n="33" d="100"/>
        <a:sy n="33" d="100"/>
      </p:scale>
      <p:origin x="0" y="16266"/>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530"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22531" name="Rectangle 3"/>
          <p:cNvSpPr>
            <a:spLocks noGrp="1" noChangeArrowheads="1"/>
          </p:cNvSpPr>
          <p:nvPr>
            <p:ph type="dt" sz="quarter"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22532" name="Rectangle 4"/>
          <p:cNvSpPr>
            <a:spLocks noGrp="1" noChangeArrowheads="1"/>
          </p:cNvSpPr>
          <p:nvPr>
            <p:ph type="ftr" sz="quarter" idx="2"/>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22533" name="Rectangle 5"/>
          <p:cNvSpPr>
            <a:spLocks noGrp="1" noChangeArrowheads="1"/>
          </p:cNvSpPr>
          <p:nvPr>
            <p:ph type="sldNum" sz="quarter" idx="3"/>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66E083CD-71F2-40D5-8615-249B5FFF59F9}" type="slidenum">
              <a:rPr lang="en-US"/>
              <a:pPr>
                <a:defRPr/>
              </a:pPr>
              <a:t>‹#›</a:t>
            </a:fld>
            <a:endParaRPr lang="en-US" dirty="0"/>
          </a:p>
        </p:txBody>
      </p:sp>
    </p:spTree>
    <p:extLst>
      <p:ext uri="{BB962C8B-B14F-4D97-AF65-F5344CB8AC3E}">
        <p14:creationId xmlns:p14="http://schemas.microsoft.com/office/powerpoint/2010/main" val="278287511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074"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vl1pPr>
          </a:lstStyle>
          <a:p>
            <a:pPr>
              <a:defRPr/>
            </a:pPr>
            <a:endParaRPr lang="en-US" dirty="0"/>
          </a:p>
        </p:txBody>
      </p:sp>
      <p:sp>
        <p:nvSpPr>
          <p:cNvPr id="3075" name="Rectangle 3"/>
          <p:cNvSpPr>
            <a:spLocks noGrp="1" noChangeArrowheads="1"/>
          </p:cNvSpPr>
          <p:nvPr>
            <p:ph type="dt" idx="1"/>
          </p:nvPr>
        </p:nvSpPr>
        <p:spPr bwMode="auto">
          <a:xfrm>
            <a:off x="388620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vl1pPr>
          </a:lstStyle>
          <a:p>
            <a:pPr>
              <a:defRPr/>
            </a:pPr>
            <a:endParaRPr lang="en-US" dirty="0"/>
          </a:p>
        </p:txBody>
      </p:sp>
      <p:sp>
        <p:nvSpPr>
          <p:cNvPr id="36868"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3077" name="Rectangle 5"/>
          <p:cNvSpPr>
            <a:spLocks noGrp="1" noChangeArrowheads="1"/>
          </p:cNvSpPr>
          <p:nvPr>
            <p:ph type="body" sz="quarter" idx="3"/>
          </p:nvPr>
        </p:nvSpPr>
        <p:spPr bwMode="auto">
          <a:xfrm>
            <a:off x="914400" y="4343400"/>
            <a:ext cx="50292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3078" name="Rectangle 6"/>
          <p:cNvSpPr>
            <a:spLocks noGrp="1" noChangeArrowheads="1"/>
          </p:cNvSpPr>
          <p:nvPr>
            <p:ph type="ftr" sz="quarter" idx="4"/>
          </p:nvPr>
        </p:nvSpPr>
        <p:spPr bwMode="auto">
          <a:xfrm>
            <a:off x="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vl1pPr>
          </a:lstStyle>
          <a:p>
            <a:pPr>
              <a:defRPr/>
            </a:pPr>
            <a:endParaRPr lang="en-US" dirty="0"/>
          </a:p>
        </p:txBody>
      </p:sp>
      <p:sp>
        <p:nvSpPr>
          <p:cNvPr id="3079" name="Rectangle 7"/>
          <p:cNvSpPr>
            <a:spLocks noGrp="1" noChangeArrowheads="1"/>
          </p:cNvSpPr>
          <p:nvPr>
            <p:ph type="sldNum" sz="quarter" idx="5"/>
          </p:nvPr>
        </p:nvSpPr>
        <p:spPr bwMode="auto">
          <a:xfrm>
            <a:off x="3886200" y="8686800"/>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vl1pPr>
          </a:lstStyle>
          <a:p>
            <a:pPr>
              <a:defRPr/>
            </a:pPr>
            <a:fld id="{8FC1372C-06A0-449C-BEEA-68B03397D184}" type="slidenum">
              <a:rPr lang="en-US"/>
              <a:pPr>
                <a:defRPr/>
              </a:pPr>
              <a:t>‹#›</a:t>
            </a:fld>
            <a:endParaRPr lang="en-US" dirty="0"/>
          </a:p>
        </p:txBody>
      </p:sp>
    </p:spTree>
    <p:extLst>
      <p:ext uri="{BB962C8B-B14F-4D97-AF65-F5344CB8AC3E}">
        <p14:creationId xmlns:p14="http://schemas.microsoft.com/office/powerpoint/2010/main" val="271599419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4754" name="Rectangle 2"/>
          <p:cNvSpPr>
            <a:spLocks noGrp="1" noChangeArrowheads="1"/>
          </p:cNvSpPr>
          <p:nvPr>
            <p:ph type="ctrTitle"/>
          </p:nvPr>
        </p:nvSpPr>
        <p:spPr>
          <a:xfrm>
            <a:off x="685800" y="2130425"/>
            <a:ext cx="7772400" cy="1470025"/>
          </a:xfrm>
        </p:spPr>
        <p:txBody>
          <a:bodyPr/>
          <a:lstStyle>
            <a:lvl1pPr>
              <a:defRPr/>
            </a:lvl1pPr>
          </a:lstStyle>
          <a:p>
            <a:r>
              <a:rPr lang="en-US" smtClean="0"/>
              <a:t>Click to edit Master title style</a:t>
            </a:r>
            <a:endParaRPr lang="en-US"/>
          </a:p>
        </p:txBody>
      </p:sp>
      <p:sp>
        <p:nvSpPr>
          <p:cNvPr id="74755" name="Rectangle 3"/>
          <p:cNvSpPr>
            <a:spLocks noGrp="1" noChangeArrowheads="1"/>
          </p:cNvSpPr>
          <p:nvPr>
            <p:ph type="subTitle" idx="1"/>
          </p:nvPr>
        </p:nvSpPr>
        <p:spPr>
          <a:xfrm>
            <a:off x="1371600" y="3886200"/>
            <a:ext cx="6400800" cy="1752600"/>
          </a:xfrm>
        </p:spPr>
        <p:txBody>
          <a:bodyPr/>
          <a:lstStyle>
            <a:lvl1pPr marL="0" indent="0" algn="ctr">
              <a:buFontTx/>
              <a:buNone/>
              <a:defRPr/>
            </a:lvl1pPr>
          </a:lstStyle>
          <a:p>
            <a:r>
              <a:rPr lang="en-US" smtClean="0"/>
              <a:t>Click to edit Master subtitle style</a:t>
            </a:r>
            <a:endParaRPr lang="en-US"/>
          </a:p>
        </p:txBody>
      </p:sp>
      <p:sp>
        <p:nvSpPr>
          <p:cNvPr id="4" name="Rectangle 4"/>
          <p:cNvSpPr>
            <a:spLocks noGrp="1" noChangeArrowheads="1"/>
          </p:cNvSpPr>
          <p:nvPr>
            <p:ph type="dt" sz="half" idx="10"/>
          </p:nvPr>
        </p:nvSpPr>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xfrm>
            <a:off x="2667000" y="6245225"/>
            <a:ext cx="3886200" cy="476250"/>
          </a:xfrm>
        </p:spPr>
        <p:txBody>
          <a:bodyPr/>
          <a:lstStyle>
            <a:lvl1pPr>
              <a:defRPr sz="1400" baseline="0">
                <a:latin typeface="Arial" pitchFamily="34" charset="0"/>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xfrm>
            <a:off x="6553200" y="6245225"/>
            <a:ext cx="2133600" cy="476250"/>
          </a:xfrm>
        </p:spPr>
        <p:txBody>
          <a:bodyPr/>
          <a:lstStyle>
            <a:lvl1pPr>
              <a:defRPr/>
            </a:lvl1pPr>
          </a:lstStyle>
          <a:p>
            <a:pPr>
              <a:defRPr/>
            </a:pPr>
            <a:fld id="{0B10D8CD-874D-49C8-B45E-CE44285F754D}" type="slidenum">
              <a:rPr lang="en-US"/>
              <a:pPr>
                <a:defRPr/>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28FDD413-1120-44FC-8D05-BA79D73FAF49}" type="slidenum">
              <a:rPr lang="en-US"/>
              <a:pPr>
                <a:defRPr/>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8624EB8B-AA39-4974-957E-4778F4851227}" type="slidenum">
              <a:rPr lang="en-US"/>
              <a:pPr>
                <a:defRPr/>
              </a:pPr>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reserve="1">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A425DB87-1116-4C9A-857A-F069FD22F7A2}" type="slidenum">
              <a:rPr lang="en-US"/>
              <a:pPr>
                <a:defRPr/>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6E655C2C-1B1F-4086-8BC6-99005142B33D}" type="slidenum">
              <a:rPr lang="en-US"/>
              <a:pPr>
                <a:defRPr/>
              </a:pPr>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able Placeholder 2"/>
          <p:cNvSpPr>
            <a:spLocks noGrp="1"/>
          </p:cNvSpPr>
          <p:nvPr>
            <p:ph type="tbl" idx="1"/>
          </p:nvPr>
        </p:nvSpPr>
        <p:spPr>
          <a:xfrm>
            <a:off x="457200" y="1600200"/>
            <a:ext cx="8229600" cy="4525963"/>
          </a:xfrm>
        </p:spPr>
        <p:txBody>
          <a:bodyPr/>
          <a:lstStyle/>
          <a:p>
            <a:pPr lvl="0"/>
            <a:r>
              <a:rPr lang="en-US" noProof="0" dirty="0" smtClean="0"/>
              <a:t>Click icon to add table</a:t>
            </a:r>
            <a:endParaRPr lang="en-US" noProof="0" dirty="0"/>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EA2BA133-9853-40C5-8A9E-5A2AE598F2C0}" type="slidenum">
              <a:rPr lang="en-US"/>
              <a:pPr>
                <a:defRPr/>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baseline="0">
                <a:latin typeface="Arial" pitchFamily="34" charset="0"/>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91ACD6D2-7D1D-48D1-9E02-78F310523B91}" type="slidenum">
              <a:rPr lang="en-US"/>
              <a:pPr>
                <a:defRPr/>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dirty="0"/>
          </a:p>
        </p:txBody>
      </p:sp>
      <p:sp>
        <p:nvSpPr>
          <p:cNvPr id="5"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6" name="Rectangle 6"/>
          <p:cNvSpPr>
            <a:spLocks noGrp="1" noChangeArrowheads="1"/>
          </p:cNvSpPr>
          <p:nvPr>
            <p:ph type="sldNum" sz="quarter" idx="12"/>
          </p:nvPr>
        </p:nvSpPr>
        <p:spPr>
          <a:ln/>
        </p:spPr>
        <p:txBody>
          <a:bodyPr/>
          <a:lstStyle>
            <a:lvl1pPr>
              <a:defRPr/>
            </a:lvl1pPr>
          </a:lstStyle>
          <a:p>
            <a:pPr>
              <a:defRPr/>
            </a:pPr>
            <a:fld id="{0ECAC44B-5F23-4307-9E47-A41BCE2873B5}" type="slidenum">
              <a:rPr lang="en-US"/>
              <a:pPr>
                <a:defRPr/>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493DE341-856B-4FFF-971E-9D781D0F13F0}" type="slidenum">
              <a:rPr lang="en-US"/>
              <a:pPr>
                <a:defRPr/>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dirty="0"/>
          </a:p>
        </p:txBody>
      </p:sp>
      <p:sp>
        <p:nvSpPr>
          <p:cNvPr id="8"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9" name="Rectangle 6"/>
          <p:cNvSpPr>
            <a:spLocks noGrp="1" noChangeArrowheads="1"/>
          </p:cNvSpPr>
          <p:nvPr>
            <p:ph type="sldNum" sz="quarter" idx="12"/>
          </p:nvPr>
        </p:nvSpPr>
        <p:spPr>
          <a:ln/>
        </p:spPr>
        <p:txBody>
          <a:bodyPr/>
          <a:lstStyle>
            <a:lvl1pPr>
              <a:defRPr/>
            </a:lvl1pPr>
          </a:lstStyle>
          <a:p>
            <a:pPr>
              <a:defRPr/>
            </a:pPr>
            <a:fld id="{ED9B7B27-E089-4D3D-AFD4-70656AE840BD}" type="slidenum">
              <a:rPr lang="en-US"/>
              <a:pPr>
                <a:defRPr/>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dirty="0"/>
          </a:p>
        </p:txBody>
      </p:sp>
      <p:sp>
        <p:nvSpPr>
          <p:cNvPr id="4"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5" name="Rectangle 6"/>
          <p:cNvSpPr>
            <a:spLocks noGrp="1" noChangeArrowheads="1"/>
          </p:cNvSpPr>
          <p:nvPr>
            <p:ph type="sldNum" sz="quarter" idx="12"/>
          </p:nvPr>
        </p:nvSpPr>
        <p:spPr>
          <a:ln/>
        </p:spPr>
        <p:txBody>
          <a:bodyPr/>
          <a:lstStyle>
            <a:lvl1pPr>
              <a:defRPr/>
            </a:lvl1pPr>
          </a:lstStyle>
          <a:p>
            <a:pPr>
              <a:defRPr/>
            </a:pPr>
            <a:fld id="{A68FFD18-EAB5-44E7-B76D-E4F774DC520B}" type="slidenum">
              <a:rPr lang="en-US"/>
              <a:pPr>
                <a:defRPr/>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dirty="0"/>
          </a:p>
        </p:txBody>
      </p:sp>
      <p:sp>
        <p:nvSpPr>
          <p:cNvPr id="3"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4" name="Rectangle 6"/>
          <p:cNvSpPr>
            <a:spLocks noGrp="1" noChangeArrowheads="1"/>
          </p:cNvSpPr>
          <p:nvPr>
            <p:ph type="sldNum" sz="quarter" idx="12"/>
          </p:nvPr>
        </p:nvSpPr>
        <p:spPr>
          <a:ln/>
        </p:spPr>
        <p:txBody>
          <a:bodyPr/>
          <a:lstStyle>
            <a:lvl1pPr>
              <a:defRPr/>
            </a:lvl1pPr>
          </a:lstStyle>
          <a:p>
            <a:pPr>
              <a:defRPr/>
            </a:pPr>
            <a:fld id="{BD2A07F7-0943-49C1-A040-849D10128703}" type="slidenum">
              <a:rPr lang="en-US"/>
              <a:pPr>
                <a:defRPr/>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B0C5F55-F705-44E9-914A-B3A58EE6B065}" type="slidenum">
              <a:rPr lang="en-US"/>
              <a:pPr>
                <a:defRPr/>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dirty="0" smtClean="0"/>
              <a:t>Click icon to add picture</a:t>
            </a:r>
            <a:endParaRPr lang="en-US" noProof="0"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dirty="0"/>
          </a:p>
        </p:txBody>
      </p:sp>
      <p:sp>
        <p:nvSpPr>
          <p:cNvPr id="6" name="Rectangle 5"/>
          <p:cNvSpPr>
            <a:spLocks noGrp="1" noChangeArrowheads="1"/>
          </p:cNvSpPr>
          <p:nvPr>
            <p:ph type="ftr" sz="quarter" idx="11"/>
          </p:nvPr>
        </p:nvSpPr>
        <p:spPr>
          <a:ln/>
        </p:spPr>
        <p:txBody>
          <a:bodyPr/>
          <a:lstStyle>
            <a:lvl1pPr>
              <a:defRPr/>
            </a:lvl1pPr>
          </a:lstStyle>
          <a:p>
            <a:pPr>
              <a:defRPr/>
            </a:pPr>
            <a:r>
              <a:rPr lang="en-US" dirty="0" smtClean="0"/>
              <a:t>Copyright 2011 Kenneth M. Chipps Ph.D. www.chipps.com</a:t>
            </a:r>
            <a:endParaRPr lang="en-US" dirty="0"/>
          </a:p>
        </p:txBody>
      </p:sp>
      <p:sp>
        <p:nvSpPr>
          <p:cNvPr id="7" name="Rectangle 6"/>
          <p:cNvSpPr>
            <a:spLocks noGrp="1" noChangeArrowheads="1"/>
          </p:cNvSpPr>
          <p:nvPr>
            <p:ph type="sldNum" sz="quarter" idx="12"/>
          </p:nvPr>
        </p:nvSpPr>
        <p:spPr>
          <a:ln/>
        </p:spPr>
        <p:txBody>
          <a:bodyPr/>
          <a:lstStyle>
            <a:lvl1pPr>
              <a:defRPr/>
            </a:lvl1pPr>
          </a:lstStyle>
          <a:p>
            <a:pPr>
              <a:defRPr/>
            </a:pPr>
            <a:fld id="{854F67A4-E61E-484F-BF8E-6BA2CD6C1B41}" type="slidenum">
              <a:rPr lang="en-US"/>
              <a:pPr>
                <a:defRPr/>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rgbClr val="A6BBF8"/>
            </a:gs>
            <a:gs pos="100000">
              <a:srgbClr val="FFFFFF"/>
            </a:gs>
          </a:gsLst>
          <a:lin ang="5400000" scaled="1"/>
        </a:gra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73732"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pPr>
              <a:defRPr/>
            </a:pPr>
            <a:endParaRPr lang="en-US" dirty="0"/>
          </a:p>
        </p:txBody>
      </p:sp>
      <p:sp>
        <p:nvSpPr>
          <p:cNvPr id="73733" name="Rectangle 5"/>
          <p:cNvSpPr>
            <a:spLocks noGrp="1" noChangeArrowheads="1"/>
          </p:cNvSpPr>
          <p:nvPr>
            <p:ph type="ftr" sz="quarter" idx="3"/>
          </p:nvPr>
        </p:nvSpPr>
        <p:spPr bwMode="auto">
          <a:xfrm>
            <a:off x="2743200" y="6245225"/>
            <a:ext cx="3657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000"/>
            </a:lvl1pPr>
          </a:lstStyle>
          <a:p>
            <a:pPr>
              <a:defRPr/>
            </a:pPr>
            <a:r>
              <a:rPr lang="en-US" dirty="0" smtClean="0"/>
              <a:t>Copyright 2011 Kenneth M. Chipps Ph.D. www.chipps.com</a:t>
            </a:r>
            <a:endParaRPr lang="en-US" dirty="0"/>
          </a:p>
        </p:txBody>
      </p:sp>
      <p:sp>
        <p:nvSpPr>
          <p:cNvPr id="73734" name="Rectangle 6"/>
          <p:cNvSpPr>
            <a:spLocks noGrp="1" noChangeArrowheads="1"/>
          </p:cNvSpPr>
          <p:nvPr>
            <p:ph type="sldNum" sz="quarter" idx="4"/>
          </p:nvPr>
        </p:nvSpPr>
        <p:spPr bwMode="auto">
          <a:xfrm>
            <a:off x="6553200" y="6229350"/>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pPr>
              <a:defRPr/>
            </a:pPr>
            <a:fld id="{87D1989F-F1B8-41CF-9747-F006866F3AF9}" type="slidenum">
              <a:rPr lang="en-US"/>
              <a:pPr>
                <a:defRPr/>
              </a:pPr>
              <a:t>‹#›</a:t>
            </a:fld>
            <a:endParaRPr lang="en-US" dirty="0"/>
          </a:p>
        </p:txBody>
      </p:sp>
    </p:spTree>
  </p:cSld>
  <p:clrMap bg1="lt1" tx1="dk1" bg2="lt2" tx2="dk2" accent1="accent1" accent2="accent2" accent3="accent3" accent4="accent4" accent5="accent5" accent6="accent6" hlink="hlink" folHlink="folHlink"/>
  <p:sldLayoutIdLst>
    <p:sldLayoutId id="2147483705"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Lst>
  <p:hf hdr="0" dt="0"/>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defRPr>
      </a:lvl2pPr>
      <a:lvl3pPr algn="ctr" rtl="0" eaLnBrk="0" fontAlgn="base" hangingPunct="0">
        <a:spcBef>
          <a:spcPct val="0"/>
        </a:spcBef>
        <a:spcAft>
          <a:spcPct val="0"/>
        </a:spcAft>
        <a:defRPr sz="4400">
          <a:solidFill>
            <a:schemeClr val="tx2"/>
          </a:solidFill>
          <a:latin typeface="Arial" charset="0"/>
        </a:defRPr>
      </a:lvl3pPr>
      <a:lvl4pPr algn="ctr" rtl="0" eaLnBrk="0" fontAlgn="base" hangingPunct="0">
        <a:spcBef>
          <a:spcPct val="0"/>
        </a:spcBef>
        <a:spcAft>
          <a:spcPct val="0"/>
        </a:spcAft>
        <a:defRPr sz="4400">
          <a:solidFill>
            <a:schemeClr val="tx2"/>
          </a:solidFill>
          <a:latin typeface="Arial" charset="0"/>
        </a:defRPr>
      </a:lvl4pPr>
      <a:lvl5pPr algn="ctr" rtl="0" eaLnBrk="0" fontAlgn="base" hangingPunct="0">
        <a:spcBef>
          <a:spcPct val="0"/>
        </a:spcBef>
        <a:spcAft>
          <a:spcPct val="0"/>
        </a:spcAft>
        <a:defRPr sz="4400">
          <a:solidFill>
            <a:schemeClr val="tx2"/>
          </a:solidFill>
          <a:latin typeface="Arial" charset="0"/>
        </a:defRPr>
      </a:lvl5pPr>
      <a:lvl6pPr marL="457200" algn="ctr" rtl="0" eaLnBrk="1" fontAlgn="base" hangingPunct="1">
        <a:spcBef>
          <a:spcPct val="0"/>
        </a:spcBef>
        <a:spcAft>
          <a:spcPct val="0"/>
        </a:spcAft>
        <a:defRPr sz="4400">
          <a:solidFill>
            <a:schemeClr val="tx2"/>
          </a:solidFill>
          <a:latin typeface="Arial" charset="0"/>
        </a:defRPr>
      </a:lvl6pPr>
      <a:lvl7pPr marL="914400" algn="ctr" rtl="0" eaLnBrk="1" fontAlgn="base" hangingPunct="1">
        <a:spcBef>
          <a:spcPct val="0"/>
        </a:spcBef>
        <a:spcAft>
          <a:spcPct val="0"/>
        </a:spcAft>
        <a:defRPr sz="4400">
          <a:solidFill>
            <a:schemeClr val="tx2"/>
          </a:solidFill>
          <a:latin typeface="Arial" charset="0"/>
        </a:defRPr>
      </a:lvl7pPr>
      <a:lvl8pPr marL="1371600" algn="ctr" rtl="0" eaLnBrk="1" fontAlgn="base" hangingPunct="1">
        <a:spcBef>
          <a:spcPct val="0"/>
        </a:spcBef>
        <a:spcAft>
          <a:spcPct val="0"/>
        </a:spcAft>
        <a:defRPr sz="4400">
          <a:solidFill>
            <a:schemeClr val="tx2"/>
          </a:solidFill>
          <a:latin typeface="Arial" charset="0"/>
        </a:defRPr>
      </a:lvl8pPr>
      <a:lvl9pPr marL="1828800" algn="ctr" rtl="0" eaLnBrk="1" fontAlgn="base" hangingPunct="1">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eaLnBrk="1" fontAlgn="base" hangingPunct="1">
        <a:spcBef>
          <a:spcPct val="20000"/>
        </a:spcBef>
        <a:spcAft>
          <a:spcPct val="0"/>
        </a:spcAft>
        <a:buChar char="»"/>
        <a:defRPr>
          <a:solidFill>
            <a:schemeClr val="tx1"/>
          </a:solidFill>
          <a:latin typeface="+mn-lt"/>
        </a:defRPr>
      </a:lvl6pPr>
      <a:lvl7pPr marL="2971800" indent="-228600" algn="l" rtl="0" eaLnBrk="1" fontAlgn="base" hangingPunct="1">
        <a:spcBef>
          <a:spcPct val="20000"/>
        </a:spcBef>
        <a:spcAft>
          <a:spcPct val="0"/>
        </a:spcAft>
        <a:buChar char="»"/>
        <a:defRPr>
          <a:solidFill>
            <a:schemeClr val="tx1"/>
          </a:solidFill>
          <a:latin typeface="+mn-lt"/>
        </a:defRPr>
      </a:lvl7pPr>
      <a:lvl8pPr marL="3429000" indent="-228600" algn="l" rtl="0" eaLnBrk="1" fontAlgn="base" hangingPunct="1">
        <a:spcBef>
          <a:spcPct val="20000"/>
        </a:spcBef>
        <a:spcAft>
          <a:spcPct val="0"/>
        </a:spcAft>
        <a:buChar char="»"/>
        <a:defRPr>
          <a:solidFill>
            <a:schemeClr val="tx1"/>
          </a:solidFill>
          <a:latin typeface="+mn-lt"/>
        </a:defRPr>
      </a:lvl8pPr>
      <a:lvl9pPr marL="3886200" indent="-228600" algn="l" rtl="0" eaLnBrk="1" fontAlgn="base" hangingPunct="1">
        <a:spcBef>
          <a:spcPct val="20000"/>
        </a:spcBef>
        <a:spcAft>
          <a:spcPct val="0"/>
        </a:spcAft>
        <a:buChar char="»"/>
        <a:defRPr>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a:xfrm>
            <a:off x="685800" y="2286000"/>
            <a:ext cx="7772400" cy="1143000"/>
          </a:xfrm>
        </p:spPr>
        <p:txBody>
          <a:bodyPr/>
          <a:lstStyle/>
          <a:p>
            <a:pPr eaLnBrk="1" hangingPunct="1"/>
            <a:r>
              <a:rPr lang="en-US" dirty="0" smtClean="0"/>
              <a:t>MPLS Label</a:t>
            </a:r>
          </a:p>
        </p:txBody>
      </p:sp>
      <p:sp>
        <p:nvSpPr>
          <p:cNvPr id="3075" name="Rectangle 3"/>
          <p:cNvSpPr>
            <a:spLocks noGrp="1" noChangeArrowheads="1"/>
          </p:cNvSpPr>
          <p:nvPr>
            <p:ph type="subTitle" idx="1"/>
          </p:nvPr>
        </p:nvSpPr>
        <p:spPr/>
        <p:txBody>
          <a:bodyPr/>
          <a:lstStyle/>
          <a:p>
            <a:pPr lvl="0"/>
            <a:r>
              <a:rPr lang="en-US" sz="2400" dirty="0" smtClean="0"/>
              <a:t>Last Update 2011.06.01</a:t>
            </a:r>
          </a:p>
          <a:p>
            <a:r>
              <a:rPr lang="en-US" sz="2400" dirty="0" smtClean="0"/>
              <a:t>1.0.0</a:t>
            </a:r>
          </a:p>
        </p:txBody>
      </p:sp>
      <p:sp>
        <p:nvSpPr>
          <p:cNvPr id="3076" name="Footer Placeholder 4"/>
          <p:cNvSpPr>
            <a:spLocks noGrp="1"/>
          </p:cNvSpPr>
          <p:nvPr>
            <p:ph type="ftr" sz="quarter" idx="11"/>
          </p:nvPr>
        </p:nvSpPr>
        <p:spPr>
          <a:xfrm>
            <a:off x="2590800" y="6245225"/>
            <a:ext cx="3962400" cy="476250"/>
          </a:xfrm>
          <a:noFill/>
        </p:spPr>
        <p:txBody>
          <a:bodyPr/>
          <a:lstStyle/>
          <a:p>
            <a:r>
              <a:rPr lang="en-US" dirty="0" smtClean="0"/>
              <a:t>Copyright 2011 Kenneth M. Chipps Ph.D. www.chipps.com</a:t>
            </a:r>
          </a:p>
        </p:txBody>
      </p:sp>
      <p:sp>
        <p:nvSpPr>
          <p:cNvPr id="3077" name="Slide Number Placeholder 5"/>
          <p:cNvSpPr>
            <a:spLocks noGrp="1"/>
          </p:cNvSpPr>
          <p:nvPr>
            <p:ph type="sldNum" sz="quarter" idx="12"/>
          </p:nvPr>
        </p:nvSpPr>
        <p:spPr>
          <a:noFill/>
        </p:spPr>
        <p:txBody>
          <a:bodyPr/>
          <a:lstStyle/>
          <a:p>
            <a:fld id="{6D93304D-979A-49FA-BD2D-D2BC36C41A38}" type="slidenum">
              <a:rPr lang="en-US" smtClean="0"/>
              <a:pPr/>
              <a:t>1</a:t>
            </a:fld>
            <a:endParaRPr lang="en-US" dirty="0" smtClean="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pPr eaLnBrk="1" hangingPunct="1"/>
            <a:r>
              <a:rPr lang="en-US" dirty="0" smtClean="0"/>
              <a:t>MPLS Label</a:t>
            </a:r>
          </a:p>
        </p:txBody>
      </p:sp>
      <p:sp>
        <p:nvSpPr>
          <p:cNvPr id="30723" name="Footer Placeholder 3"/>
          <p:cNvSpPr>
            <a:spLocks noGrp="1"/>
          </p:cNvSpPr>
          <p:nvPr>
            <p:ph type="ftr" sz="quarter" idx="11"/>
          </p:nvPr>
        </p:nvSpPr>
        <p:spPr>
          <a:noFill/>
        </p:spPr>
        <p:txBody>
          <a:bodyPr/>
          <a:lstStyle/>
          <a:p>
            <a:r>
              <a:rPr lang="en-US" dirty="0" smtClean="0"/>
              <a:t>Copyright 2011 Kenneth M. Chipps Ph.D. www.chipps.com</a:t>
            </a:r>
          </a:p>
        </p:txBody>
      </p:sp>
      <p:sp>
        <p:nvSpPr>
          <p:cNvPr id="30724" name="Slide Number Placeholder 4"/>
          <p:cNvSpPr>
            <a:spLocks noGrp="1"/>
          </p:cNvSpPr>
          <p:nvPr>
            <p:ph type="sldNum" sz="quarter" idx="12"/>
          </p:nvPr>
        </p:nvSpPr>
        <p:spPr>
          <a:noFill/>
        </p:spPr>
        <p:txBody>
          <a:bodyPr/>
          <a:lstStyle/>
          <a:p>
            <a:fld id="{831A69B0-4D21-45DB-9B68-483A6EC1A84D}" type="slidenum">
              <a:rPr lang="en-US" smtClean="0"/>
              <a:pPr/>
              <a:t>10</a:t>
            </a:fld>
            <a:endParaRPr lang="en-US" dirty="0" smtClean="0"/>
          </a:p>
        </p:txBody>
      </p:sp>
      <p:pic>
        <p:nvPicPr>
          <p:cNvPr id="30725" name="Picture 2"/>
          <p:cNvPicPr>
            <a:picLocks noChangeAspect="1" noChangeArrowheads="1"/>
          </p:cNvPicPr>
          <p:nvPr/>
        </p:nvPicPr>
        <p:blipFill>
          <a:blip r:embed="rId2" cstate="print"/>
          <a:srcRect l="10156" t="18750" r="11719" b="3125"/>
          <a:stretch>
            <a:fillRect/>
          </a:stretch>
        </p:blipFill>
        <p:spPr bwMode="auto">
          <a:xfrm>
            <a:off x="1295400" y="1295400"/>
            <a:ext cx="6502400" cy="48768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 Label Stack</a:t>
            </a:r>
            <a:endParaRPr lang="en-US" dirty="0"/>
          </a:p>
        </p:txBody>
      </p:sp>
      <p:sp>
        <p:nvSpPr>
          <p:cNvPr id="3" name="Content Placeholder 2"/>
          <p:cNvSpPr>
            <a:spLocks noGrp="1"/>
          </p:cNvSpPr>
          <p:nvPr>
            <p:ph idx="1"/>
          </p:nvPr>
        </p:nvSpPr>
        <p:spPr/>
        <p:txBody>
          <a:bodyPr/>
          <a:lstStyle/>
          <a:p>
            <a:r>
              <a:rPr lang="en-US" dirty="0" smtClean="0"/>
              <a:t>The labels, there can be more than one,</a:t>
            </a:r>
            <a:r>
              <a:rPr lang="en-US" baseline="0" dirty="0" smtClean="0"/>
              <a:t> are called the Label Stack</a:t>
            </a:r>
          </a:p>
          <a:p>
            <a:r>
              <a:rPr lang="en-US" dirty="0" smtClean="0">
                <a:effectLst/>
              </a:rPr>
              <a:t>On PPP and LAN links, the label stack is a sequence of label stack entries</a:t>
            </a:r>
          </a:p>
          <a:p>
            <a:r>
              <a:rPr lang="en-US" dirty="0" smtClean="0">
                <a:effectLst/>
              </a:rPr>
              <a:t>Each label stack entry is represented by 4 octets</a:t>
            </a:r>
          </a:p>
          <a:p>
            <a:r>
              <a:rPr lang="en-US" dirty="0" smtClean="0">
                <a:effectLst/>
              </a:rPr>
              <a:t>Each</a:t>
            </a:r>
            <a:r>
              <a:rPr lang="en-US" baseline="0" dirty="0" smtClean="0">
                <a:effectLst/>
              </a:rPr>
              <a:t> octet is divided into four fields of varying length</a:t>
            </a:r>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11</a:t>
            </a:fld>
            <a:endParaRPr lang="en-US" dirty="0"/>
          </a:p>
        </p:txBody>
      </p:sp>
    </p:spTree>
    <p:extLst>
      <p:ext uri="{BB962C8B-B14F-4D97-AF65-F5344CB8AC3E}">
        <p14:creationId xmlns:p14="http://schemas.microsoft.com/office/powerpoint/2010/main" val="155198297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a:t>
            </a:r>
            <a:r>
              <a:rPr lang="en-US" baseline="0" dirty="0" smtClean="0"/>
              <a:t> Label</a:t>
            </a:r>
            <a:endParaRPr lang="en-US" dirty="0"/>
          </a:p>
        </p:txBody>
      </p:sp>
      <p:sp>
        <p:nvSpPr>
          <p:cNvPr id="3" name="Content Placeholder 2"/>
          <p:cNvSpPr>
            <a:spLocks noGrp="1"/>
          </p:cNvSpPr>
          <p:nvPr>
            <p:ph idx="1"/>
          </p:nvPr>
        </p:nvSpPr>
        <p:spPr/>
        <p:txBody>
          <a:bodyPr/>
          <a:lstStyle/>
          <a:p>
            <a:r>
              <a:rPr lang="en-US" dirty="0" smtClean="0">
                <a:effectLst/>
              </a:rPr>
              <a:t>This label stack is placed after the data link layer headers and before any network layer headers</a:t>
            </a:r>
          </a:p>
          <a:p>
            <a:r>
              <a:rPr lang="en-US" dirty="0" smtClean="0">
                <a:effectLst/>
              </a:rPr>
              <a:t>The top of the label stack appears first in the packet, and the bottom appears last</a:t>
            </a:r>
          </a:p>
          <a:p>
            <a:r>
              <a:rPr lang="en-US" dirty="0" smtClean="0">
                <a:effectLst/>
              </a:rPr>
              <a:t>The network layer packet immediately follows the label stack entry</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12</a:t>
            </a:fld>
            <a:endParaRPr lang="en-US" dirty="0"/>
          </a:p>
        </p:txBody>
      </p:sp>
    </p:spTree>
    <p:extLst>
      <p:ext uri="{BB962C8B-B14F-4D97-AF65-F5344CB8AC3E}">
        <p14:creationId xmlns:p14="http://schemas.microsoft.com/office/powerpoint/2010/main" val="151437827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 Label</a:t>
            </a:r>
            <a:endParaRPr lang="en-US" dirty="0"/>
          </a:p>
        </p:txBody>
      </p:sp>
      <p:sp>
        <p:nvSpPr>
          <p:cNvPr id="3" name="Content Placeholder 2"/>
          <p:cNvSpPr>
            <a:spLocks noGrp="1"/>
          </p:cNvSpPr>
          <p:nvPr>
            <p:ph idx="1"/>
          </p:nvPr>
        </p:nvSpPr>
        <p:spPr/>
        <p:txBody>
          <a:bodyPr/>
          <a:lstStyle/>
          <a:p>
            <a:r>
              <a:rPr lang="en-US" dirty="0" smtClean="0"/>
              <a:t>Let’s look at the fields in this label</a:t>
            </a:r>
            <a:endParaRPr lang="en-US" baseline="0" dirty="0" smtClean="0"/>
          </a:p>
          <a:p>
            <a:pPr lvl="1"/>
            <a:r>
              <a:rPr lang="en-US" dirty="0" smtClean="0"/>
              <a:t>Label</a:t>
            </a:r>
          </a:p>
          <a:p>
            <a:pPr lvl="1"/>
            <a:r>
              <a:rPr lang="en-US" dirty="0" smtClean="0"/>
              <a:t>COS/EXP</a:t>
            </a:r>
          </a:p>
          <a:p>
            <a:pPr lvl="1"/>
            <a:r>
              <a:rPr lang="en-US" dirty="0" smtClean="0"/>
              <a:t>S</a:t>
            </a:r>
          </a:p>
          <a:p>
            <a:pPr lvl="1"/>
            <a:r>
              <a:rPr lang="en-US" dirty="0" smtClean="0"/>
              <a:t>TTL</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13</a:t>
            </a:fld>
            <a:endParaRPr lang="en-US" dirty="0"/>
          </a:p>
        </p:txBody>
      </p:sp>
    </p:spTree>
    <p:extLst>
      <p:ext uri="{BB962C8B-B14F-4D97-AF65-F5344CB8AC3E}">
        <p14:creationId xmlns:p14="http://schemas.microsoft.com/office/powerpoint/2010/main" val="2832210599"/>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 Field</a:t>
            </a:r>
            <a:endParaRPr lang="en-US" dirty="0"/>
          </a:p>
        </p:txBody>
      </p:sp>
      <p:sp>
        <p:nvSpPr>
          <p:cNvPr id="3" name="Content Placeholder 2"/>
          <p:cNvSpPr>
            <a:spLocks noGrp="1"/>
          </p:cNvSpPr>
          <p:nvPr>
            <p:ph idx="1"/>
          </p:nvPr>
        </p:nvSpPr>
        <p:spPr/>
        <p:txBody>
          <a:bodyPr/>
          <a:lstStyle/>
          <a:p>
            <a:r>
              <a:rPr lang="en-US" dirty="0" smtClean="0"/>
              <a:t>The first field is the 20 bit label value</a:t>
            </a:r>
          </a:p>
          <a:p>
            <a:r>
              <a:rPr lang="en-US" dirty="0" smtClean="0"/>
              <a:t>This is the information on the frame or packet used by</a:t>
            </a:r>
            <a:r>
              <a:rPr lang="en-US" baseline="0" dirty="0" smtClean="0"/>
              <a:t> the devices that receive it when they decide how to forward it</a:t>
            </a:r>
          </a:p>
          <a:p>
            <a:r>
              <a:rPr lang="en-US" baseline="0" dirty="0" smtClean="0"/>
              <a:t>Here is what RFC 3032 says about this field</a:t>
            </a:r>
          </a:p>
          <a:p>
            <a:pPr lvl="1"/>
            <a:r>
              <a:rPr lang="en-US" dirty="0" smtClean="0"/>
              <a:t>This 20-bit field carries the actual value of the Label</a:t>
            </a:r>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14</a:t>
            </a:fld>
            <a:endParaRPr lang="en-US" dirty="0"/>
          </a:p>
        </p:txBody>
      </p:sp>
    </p:spTree>
    <p:extLst>
      <p:ext uri="{BB962C8B-B14F-4D97-AF65-F5344CB8AC3E}">
        <p14:creationId xmlns:p14="http://schemas.microsoft.com/office/powerpoint/2010/main" val="2307475732"/>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a:t>
            </a:r>
            <a:r>
              <a:rPr lang="en-US" baseline="0" dirty="0" smtClean="0"/>
              <a:t> Field</a:t>
            </a:r>
            <a:endParaRPr lang="en-US" dirty="0"/>
          </a:p>
        </p:txBody>
      </p:sp>
      <p:sp>
        <p:nvSpPr>
          <p:cNvPr id="3" name="Content Placeholder 2"/>
          <p:cNvSpPr>
            <a:spLocks noGrp="1"/>
          </p:cNvSpPr>
          <p:nvPr>
            <p:ph idx="1"/>
          </p:nvPr>
        </p:nvSpPr>
        <p:spPr/>
        <p:txBody>
          <a:bodyPr/>
          <a:lstStyle/>
          <a:p>
            <a:pPr lvl="1"/>
            <a:r>
              <a:rPr lang="en-US" dirty="0" smtClean="0"/>
              <a:t>When a labeled packet is received, the label value at the top of the stack is looked up</a:t>
            </a:r>
          </a:p>
          <a:p>
            <a:pPr lvl="1"/>
            <a:r>
              <a:rPr lang="en-US" dirty="0" smtClean="0"/>
              <a:t>As a result of a successful lookup one learns</a:t>
            </a:r>
          </a:p>
          <a:p>
            <a:pPr lvl="2"/>
            <a:r>
              <a:rPr lang="en-US" dirty="0" smtClean="0"/>
              <a:t>a) the next hop to which the packet is to be forwarded</a:t>
            </a:r>
          </a:p>
          <a:p>
            <a:pPr lvl="2"/>
            <a:r>
              <a:rPr lang="en-US" smtClean="0"/>
              <a:t>b) the operation to be performed on the label stack before forwarding; this operation may be to replace the top label stack entry with another, or to pop an entry off the label stack, or to replace the top label stack entry and then to push one or more additional entries on the label stack</a:t>
            </a:r>
            <a:endParaRPr lang="en-US" dirty="0" smtClean="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15</a:t>
            </a:fld>
            <a:endParaRPr lang="en-US" dirty="0"/>
          </a:p>
        </p:txBody>
      </p:sp>
    </p:spTree>
    <p:extLst>
      <p:ext uri="{BB962C8B-B14F-4D97-AF65-F5344CB8AC3E}">
        <p14:creationId xmlns:p14="http://schemas.microsoft.com/office/powerpoint/2010/main" val="405370012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Label Field</a:t>
            </a:r>
            <a:endParaRPr lang="en-US" dirty="0"/>
          </a:p>
        </p:txBody>
      </p:sp>
      <p:sp>
        <p:nvSpPr>
          <p:cNvPr id="3" name="Content Placeholder 2"/>
          <p:cNvSpPr>
            <a:spLocks noGrp="1"/>
          </p:cNvSpPr>
          <p:nvPr>
            <p:ph idx="1"/>
          </p:nvPr>
        </p:nvSpPr>
        <p:spPr/>
        <p:txBody>
          <a:bodyPr/>
          <a:lstStyle/>
          <a:p>
            <a:pPr lvl="1"/>
            <a:r>
              <a:rPr lang="en-US" dirty="0" smtClean="0"/>
              <a:t>In addition to learning the next hop and the label stack operation, one may also learn the outgoing data link encapsulation, and possibly other information which is needed in order to properly forward the packet</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16</a:t>
            </a:fld>
            <a:endParaRPr lang="en-US" dirty="0"/>
          </a:p>
        </p:txBody>
      </p:sp>
    </p:spTree>
    <p:extLst>
      <p:ext uri="{BB962C8B-B14F-4D97-AF65-F5344CB8AC3E}">
        <p14:creationId xmlns:p14="http://schemas.microsoft.com/office/powerpoint/2010/main" val="1975349269"/>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COS/EXP Field</a:t>
            </a:r>
            <a:endParaRPr lang="en-US" dirty="0"/>
          </a:p>
        </p:txBody>
      </p:sp>
      <p:sp>
        <p:nvSpPr>
          <p:cNvPr id="3" name="Content Placeholder 2"/>
          <p:cNvSpPr>
            <a:spLocks noGrp="1"/>
          </p:cNvSpPr>
          <p:nvPr>
            <p:ph idx="1"/>
          </p:nvPr>
        </p:nvSpPr>
        <p:spPr/>
        <p:txBody>
          <a:bodyPr/>
          <a:lstStyle/>
          <a:p>
            <a:r>
              <a:rPr lang="en-US" dirty="0" smtClean="0"/>
              <a:t>The 3 bit class</a:t>
            </a:r>
            <a:r>
              <a:rPr lang="en-US" baseline="0" dirty="0" smtClean="0"/>
              <a:t> of service field is next</a:t>
            </a:r>
          </a:p>
          <a:p>
            <a:r>
              <a:rPr lang="en-US" dirty="0" smtClean="0"/>
              <a:t>This field tells the device what priority or scheduling to give to the frame or packet</a:t>
            </a:r>
            <a:r>
              <a:rPr lang="en-US" baseline="0" dirty="0" smtClean="0"/>
              <a:t> </a:t>
            </a:r>
            <a:r>
              <a:rPr lang="en-US" dirty="0" smtClean="0"/>
              <a:t>as it is transmitted through the network</a:t>
            </a:r>
          </a:p>
          <a:p>
            <a:r>
              <a:rPr lang="en-US" dirty="0" smtClean="0"/>
              <a:t>The service provider defines this field</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17</a:t>
            </a:fld>
            <a:endParaRPr lang="en-US" dirty="0"/>
          </a:p>
        </p:txBody>
      </p:sp>
    </p:spTree>
    <p:extLst>
      <p:ext uri="{BB962C8B-B14F-4D97-AF65-F5344CB8AC3E}">
        <p14:creationId xmlns:p14="http://schemas.microsoft.com/office/powerpoint/2010/main" val="132103489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a:t>
            </a:r>
            <a:endParaRPr lang="en-US" dirty="0"/>
          </a:p>
        </p:txBody>
      </p:sp>
      <p:sp>
        <p:nvSpPr>
          <p:cNvPr id="3" name="Content Placeholder 2"/>
          <p:cNvSpPr>
            <a:spLocks noGrp="1"/>
          </p:cNvSpPr>
          <p:nvPr>
            <p:ph idx="1"/>
          </p:nvPr>
        </p:nvSpPr>
        <p:spPr/>
        <p:txBody>
          <a:bodyPr/>
          <a:lstStyle/>
          <a:p>
            <a:r>
              <a:rPr lang="en-US" dirty="0" smtClean="0"/>
              <a:t>A 1 bit field which if set indicates that this is the last label in a label</a:t>
            </a:r>
            <a:r>
              <a:rPr lang="en-US" baseline="0" dirty="0" smtClean="0"/>
              <a:t> stack</a:t>
            </a:r>
          </a:p>
          <a:p>
            <a:r>
              <a:rPr lang="en-US" dirty="0" smtClean="0"/>
              <a:t>It</a:t>
            </a:r>
            <a:r>
              <a:rPr lang="en-US" baseline="0" dirty="0" smtClean="0"/>
              <a:t> is set </a:t>
            </a:r>
            <a:r>
              <a:rPr lang="en-US" dirty="0" smtClean="0"/>
              <a:t>to one for the last entry in the label stack and zero for all other label stack entries</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18</a:t>
            </a:fld>
            <a:endParaRPr lang="en-US" dirty="0"/>
          </a:p>
        </p:txBody>
      </p:sp>
    </p:spTree>
    <p:extLst>
      <p:ext uri="{BB962C8B-B14F-4D97-AF65-F5344CB8AC3E}">
        <p14:creationId xmlns:p14="http://schemas.microsoft.com/office/powerpoint/2010/main" val="413476804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TTL</a:t>
            </a:r>
            <a:endParaRPr lang="en-US" dirty="0"/>
          </a:p>
        </p:txBody>
      </p:sp>
      <p:sp>
        <p:nvSpPr>
          <p:cNvPr id="3" name="Content Placeholder 2"/>
          <p:cNvSpPr>
            <a:spLocks noGrp="1"/>
          </p:cNvSpPr>
          <p:nvPr>
            <p:ph idx="1"/>
          </p:nvPr>
        </p:nvSpPr>
        <p:spPr/>
        <p:txBody>
          <a:bodyPr/>
          <a:lstStyle/>
          <a:p>
            <a:r>
              <a:rPr lang="en-US" dirty="0" smtClean="0"/>
              <a:t>The 8 bit time to live</a:t>
            </a:r>
          </a:p>
          <a:p>
            <a:r>
              <a:rPr lang="en-US" dirty="0" smtClean="0"/>
              <a:t>RFC 3032 defines this field as</a:t>
            </a:r>
          </a:p>
          <a:p>
            <a:pPr lvl="1"/>
            <a:r>
              <a:rPr lang="en-US" dirty="0" smtClean="0">
                <a:effectLst/>
              </a:rPr>
              <a:t>The incoming TTL of a labeled packet is defined to be the value of the TTL field of the top label stack entry when the packet is received</a:t>
            </a:r>
          </a:p>
          <a:p>
            <a:pPr lvl="0"/>
            <a:r>
              <a:rPr lang="en-US" dirty="0" smtClean="0">
                <a:effectLst/>
              </a:rPr>
              <a:t>In general this is the value from the IPv4 TTL field</a:t>
            </a:r>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19</a:t>
            </a:fld>
            <a:endParaRPr lang="en-US" dirty="0"/>
          </a:p>
        </p:txBody>
      </p:sp>
    </p:spTree>
    <p:extLst>
      <p:ext uri="{BB962C8B-B14F-4D97-AF65-F5344CB8AC3E}">
        <p14:creationId xmlns:p14="http://schemas.microsoft.com/office/powerpoint/2010/main" val="310952534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US" dirty="0" smtClean="0"/>
              <a:t>Objectives of This Section</a:t>
            </a:r>
          </a:p>
        </p:txBody>
      </p:sp>
      <p:sp>
        <p:nvSpPr>
          <p:cNvPr id="4099" name="Rectangle 3"/>
          <p:cNvSpPr>
            <a:spLocks noGrp="1" noChangeArrowheads="1"/>
          </p:cNvSpPr>
          <p:nvPr>
            <p:ph idx="1"/>
          </p:nvPr>
        </p:nvSpPr>
        <p:spPr/>
        <p:txBody>
          <a:bodyPr/>
          <a:lstStyle/>
          <a:p>
            <a:pPr eaLnBrk="1" hangingPunct="1"/>
            <a:r>
              <a:rPr lang="en-US" dirty="0" smtClean="0"/>
              <a:t>Learn</a:t>
            </a:r>
          </a:p>
          <a:p>
            <a:pPr lvl="1" eaLnBrk="1" hangingPunct="1"/>
            <a:r>
              <a:rPr lang="en-US" dirty="0" smtClean="0"/>
              <a:t>What a</a:t>
            </a:r>
            <a:r>
              <a:rPr lang="en-US" baseline="0" dirty="0" smtClean="0"/>
              <a:t> MPLS frame looks like</a:t>
            </a:r>
          </a:p>
        </p:txBody>
      </p:sp>
      <p:sp>
        <p:nvSpPr>
          <p:cNvPr id="4100" name="Footer Placeholder 4"/>
          <p:cNvSpPr>
            <a:spLocks noGrp="1"/>
          </p:cNvSpPr>
          <p:nvPr>
            <p:ph type="ftr" sz="quarter" idx="11"/>
          </p:nvPr>
        </p:nvSpPr>
        <p:spPr>
          <a:noFill/>
        </p:spPr>
        <p:txBody>
          <a:bodyPr/>
          <a:lstStyle/>
          <a:p>
            <a:r>
              <a:rPr lang="en-US" dirty="0" smtClean="0"/>
              <a:t>Copyright 2011 Kenneth M. Chipps Ph.D. www.chipps.com</a:t>
            </a:r>
          </a:p>
        </p:txBody>
      </p:sp>
      <p:sp>
        <p:nvSpPr>
          <p:cNvPr id="4101" name="Slide Number Placeholder 5"/>
          <p:cNvSpPr>
            <a:spLocks noGrp="1"/>
          </p:cNvSpPr>
          <p:nvPr>
            <p:ph type="sldNum" sz="quarter" idx="12"/>
          </p:nvPr>
        </p:nvSpPr>
        <p:spPr>
          <a:noFill/>
        </p:spPr>
        <p:txBody>
          <a:bodyPr/>
          <a:lstStyle/>
          <a:p>
            <a:fld id="{030B9713-8253-4A40-AD13-E5C3101E43E8}" type="slidenum">
              <a:rPr lang="en-US" smtClean="0"/>
              <a:pPr/>
              <a:t>2</a:t>
            </a:fld>
            <a:endParaRPr lang="en-US" dirty="0" smtClean="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 Label Capture File</a:t>
            </a:r>
            <a:endParaRPr lang="en-US" dirty="0"/>
          </a:p>
        </p:txBody>
      </p:sp>
      <p:sp>
        <p:nvSpPr>
          <p:cNvPr id="3" name="Content Placeholder 2"/>
          <p:cNvSpPr>
            <a:spLocks noGrp="1"/>
          </p:cNvSpPr>
          <p:nvPr>
            <p:ph idx="1"/>
          </p:nvPr>
        </p:nvSpPr>
        <p:spPr/>
        <p:txBody>
          <a:bodyPr/>
          <a:lstStyle/>
          <a:p>
            <a:r>
              <a:rPr lang="en-US" dirty="0" smtClean="0"/>
              <a:t>Let’s look at some labels</a:t>
            </a:r>
          </a:p>
          <a:p>
            <a:r>
              <a:rPr lang="en-US" dirty="0" smtClean="0"/>
              <a:t>Download</a:t>
            </a:r>
            <a:r>
              <a:rPr lang="en-US" baseline="0" dirty="0" smtClean="0"/>
              <a:t> this file</a:t>
            </a:r>
          </a:p>
          <a:p>
            <a:pPr lvl="1"/>
            <a:r>
              <a:rPr lang="en-US" dirty="0" err="1" smtClean="0"/>
              <a:t>MPLS.cap</a:t>
            </a:r>
            <a:endParaRPr lang="en-US" dirty="0" smtClean="0"/>
          </a:p>
          <a:p>
            <a:pPr lvl="0"/>
            <a:r>
              <a:rPr lang="en-US" dirty="0" smtClean="0"/>
              <a:t>Open it in</a:t>
            </a:r>
            <a:r>
              <a:rPr lang="en-US" baseline="0" dirty="0" smtClean="0"/>
              <a:t> </a:t>
            </a:r>
            <a:r>
              <a:rPr lang="en-US" baseline="0" dirty="0" err="1" smtClean="0"/>
              <a:t>Wireshark</a:t>
            </a:r>
            <a:r>
              <a:rPr lang="en-US" baseline="0" dirty="0" smtClean="0"/>
              <a:t> by double-clicking it</a:t>
            </a:r>
          </a:p>
          <a:p>
            <a:pPr lvl="0"/>
            <a:r>
              <a:rPr lang="en-US" baseline="0" dirty="0" smtClean="0"/>
              <a:t>Select frame 2</a:t>
            </a:r>
          </a:p>
          <a:p>
            <a:pPr lvl="0"/>
            <a:r>
              <a:rPr lang="en-US" baseline="0" dirty="0" smtClean="0"/>
              <a:t>Here we see not yet a label but the LDP – Label Distribution Protocol that is used to handle the traffic in an MPLS network</a:t>
            </a:r>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20</a:t>
            </a:fld>
            <a:endParaRPr lang="en-US" dirty="0"/>
          </a:p>
        </p:txBody>
      </p:sp>
    </p:spTree>
    <p:extLst>
      <p:ext uri="{BB962C8B-B14F-4D97-AF65-F5344CB8AC3E}">
        <p14:creationId xmlns:p14="http://schemas.microsoft.com/office/powerpoint/2010/main" val="3299261826"/>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r>
              <a:rPr lang="en-US" dirty="0" smtClean="0"/>
              <a:t>As Cisco</a:t>
            </a:r>
            <a:r>
              <a:rPr lang="en-US" baseline="0" dirty="0" smtClean="0"/>
              <a:t> says this protocol is used for</a:t>
            </a:r>
          </a:p>
          <a:p>
            <a:pPr lvl="1"/>
            <a:r>
              <a:rPr lang="en-US" dirty="0" smtClean="0"/>
              <a:t>Cisco's MPLS label distribution protocol, as standardized by the Internet Engineering Task Force and as enabled by Cisco IOS software, allows the construction of highly scalable and flexible IP Virtual Private Networks that support multiple levels of services</a:t>
            </a:r>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21</a:t>
            </a:fld>
            <a:endParaRPr lang="en-US" dirty="0"/>
          </a:p>
        </p:txBody>
      </p:sp>
    </p:spTree>
    <p:extLst>
      <p:ext uri="{BB962C8B-B14F-4D97-AF65-F5344CB8AC3E}">
        <p14:creationId xmlns:p14="http://schemas.microsoft.com/office/powerpoint/2010/main" val="2593152770"/>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pPr lvl="1"/>
            <a:r>
              <a:rPr lang="en-US" dirty="0" smtClean="0"/>
              <a:t>LDP provides a standard methodology for hop-by-hop, or dynamic label, distribution in an MPLS network by assigning labels to routes that have been chosen by the underlying Interior Gateway Protocol routing protocols</a:t>
            </a:r>
          </a:p>
          <a:p>
            <a:pPr lvl="1"/>
            <a:r>
              <a:rPr lang="en-US" dirty="0" smtClean="0"/>
              <a:t>The resulting labeled paths, called label switch paths or LSPs, forward label traffic across an MPLS backbone to particular destinations</a:t>
            </a:r>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22</a:t>
            </a:fld>
            <a:endParaRPr lang="en-US" dirty="0"/>
          </a:p>
        </p:txBody>
      </p:sp>
    </p:spTree>
    <p:extLst>
      <p:ext uri="{BB962C8B-B14F-4D97-AF65-F5344CB8AC3E}">
        <p14:creationId xmlns:p14="http://schemas.microsoft.com/office/powerpoint/2010/main" val="3865531821"/>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pPr lvl="1"/>
            <a:r>
              <a:rPr lang="en-US" dirty="0" smtClean="0"/>
              <a:t>LDP provides the means for label switching routers to request, distribute, and release label prefix binding information to peer routers in a network</a:t>
            </a:r>
          </a:p>
          <a:p>
            <a:pPr lvl="1"/>
            <a:r>
              <a:rPr lang="en-US" dirty="0" smtClean="0"/>
              <a:t>LDP enables LSRs to discover potential peers and to establish LDP sessions with those peers for the purpose of exchanging label binding information</a:t>
            </a:r>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23</a:t>
            </a:fld>
            <a:endParaRPr lang="en-US" dirty="0"/>
          </a:p>
        </p:txBody>
      </p:sp>
    </p:spTree>
    <p:extLst>
      <p:ext uri="{BB962C8B-B14F-4D97-AF65-F5344CB8AC3E}">
        <p14:creationId xmlns:p14="http://schemas.microsoft.com/office/powerpoint/2010/main" val="230036669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24</a:t>
            </a:fld>
            <a:endParaRPr lang="en-US" dirty="0"/>
          </a:p>
        </p:txBody>
      </p:sp>
      <p:pic>
        <p:nvPicPr>
          <p:cNvPr id="1026"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0880"/>
          <a:stretch/>
        </p:blipFill>
        <p:spPr bwMode="auto">
          <a:xfrm>
            <a:off x="1118616" y="1600200"/>
            <a:ext cx="6729984" cy="4498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24906921"/>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r>
              <a:rPr lang="en-US" dirty="0" smtClean="0"/>
              <a:t>Let’s look at some</a:t>
            </a:r>
            <a:r>
              <a:rPr lang="en-US" baseline="0" dirty="0" smtClean="0"/>
              <a:t> labels next</a:t>
            </a:r>
          </a:p>
          <a:p>
            <a:r>
              <a:rPr lang="en-US" baseline="0" dirty="0" smtClean="0"/>
              <a:t>Select frame 57</a:t>
            </a:r>
          </a:p>
          <a:p>
            <a:r>
              <a:rPr lang="en-US" baseline="0" dirty="0" smtClean="0"/>
              <a:t>Starting here some ping traffic is going back and forth</a:t>
            </a:r>
          </a:p>
          <a:p>
            <a:r>
              <a:rPr lang="en-US" baseline="0" dirty="0" smtClean="0"/>
              <a:t>Expand both of the Label layers</a:t>
            </a:r>
          </a:p>
          <a:p>
            <a:r>
              <a:rPr lang="en-US" baseline="0" dirty="0" smtClean="0"/>
              <a:t>In frame 57 we see stacked labels</a:t>
            </a:r>
          </a:p>
          <a:p>
            <a:r>
              <a:rPr lang="en-US" baseline="0" dirty="0" smtClean="0"/>
              <a:t>That is two labels in the same frame</a:t>
            </a:r>
            <a:endParaRPr lang="en-US" dirty="0"/>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25</a:t>
            </a:fld>
            <a:endParaRPr lang="en-US" dirty="0"/>
          </a:p>
        </p:txBody>
      </p:sp>
    </p:spTree>
    <p:extLst>
      <p:ext uri="{BB962C8B-B14F-4D97-AF65-F5344CB8AC3E}">
        <p14:creationId xmlns:p14="http://schemas.microsoft.com/office/powerpoint/2010/main" val="294983650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26</a:t>
            </a:fld>
            <a:endParaRPr lang="en-US" dirty="0"/>
          </a:p>
        </p:txBody>
      </p:sp>
      <p:pic>
        <p:nvPicPr>
          <p:cNvPr id="2050"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9954"/>
          <a:stretch/>
        </p:blipFill>
        <p:spPr bwMode="auto">
          <a:xfrm>
            <a:off x="1194816" y="1600200"/>
            <a:ext cx="6729984" cy="454506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065874735"/>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r>
              <a:rPr lang="en-US" dirty="0" smtClean="0"/>
              <a:t>Select frame </a:t>
            </a:r>
            <a:r>
              <a:rPr lang="en-US" dirty="0" smtClean="0"/>
              <a:t>58</a:t>
            </a:r>
            <a:endParaRPr lang="en-US" dirty="0" smtClean="0"/>
          </a:p>
          <a:p>
            <a:r>
              <a:rPr lang="en-US" dirty="0" smtClean="0"/>
              <a:t>Here there</a:t>
            </a:r>
            <a:r>
              <a:rPr lang="en-US" baseline="0" dirty="0" smtClean="0"/>
              <a:t> is just one label</a:t>
            </a:r>
            <a:endParaRPr lang="en-US" dirty="0"/>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27</a:t>
            </a:fld>
            <a:endParaRPr lang="en-US" dirty="0"/>
          </a:p>
        </p:txBody>
      </p:sp>
    </p:spTree>
    <p:extLst>
      <p:ext uri="{BB962C8B-B14F-4D97-AF65-F5344CB8AC3E}">
        <p14:creationId xmlns:p14="http://schemas.microsoft.com/office/powerpoint/2010/main" val="41484948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endParaRPr lang="en-US"/>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28</a:t>
            </a:fld>
            <a:endParaRPr lang="en-US" dirty="0"/>
          </a:p>
        </p:txBody>
      </p:sp>
      <p:pic>
        <p:nvPicPr>
          <p:cNvPr id="3074" name="Picture 2"/>
          <p:cNvPicPr>
            <a:picLocks noChangeAspect="1" noChangeArrowheads="1"/>
          </p:cNvPicPr>
          <p:nvPr/>
        </p:nvPicPr>
        <p:blipFill rotWithShape="1">
          <a:blip r:embed="rId2">
            <a:extLst>
              <a:ext uri="{28A0092B-C50C-407E-A947-70E740481C1C}">
                <a14:useLocalDpi xmlns:a14="http://schemas.microsoft.com/office/drawing/2010/main" val="0"/>
              </a:ext>
            </a:extLst>
          </a:blip>
          <a:srcRect t="10417"/>
          <a:stretch/>
        </p:blipFill>
        <p:spPr bwMode="auto">
          <a:xfrm>
            <a:off x="1194816" y="1600200"/>
            <a:ext cx="6729984" cy="452169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154517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MPLS Label Capture File</a:t>
            </a:r>
          </a:p>
        </p:txBody>
      </p:sp>
      <p:sp>
        <p:nvSpPr>
          <p:cNvPr id="3" name="Content Placeholder 2"/>
          <p:cNvSpPr>
            <a:spLocks noGrp="1"/>
          </p:cNvSpPr>
          <p:nvPr>
            <p:ph idx="1"/>
          </p:nvPr>
        </p:nvSpPr>
        <p:spPr/>
        <p:txBody>
          <a:bodyPr/>
          <a:lstStyle/>
          <a:p>
            <a:r>
              <a:rPr lang="en-US" dirty="0" smtClean="0"/>
              <a:t>Notice that the labels</a:t>
            </a:r>
            <a:r>
              <a:rPr lang="en-US" baseline="0" dirty="0" smtClean="0"/>
              <a:t> are only used for standard data traffic, not for overhead traffic such as OSPF keep-</a:t>
            </a:r>
            <a:r>
              <a:rPr lang="en-US" baseline="0" dirty="0" err="1" smtClean="0"/>
              <a:t>alives</a:t>
            </a:r>
            <a:endParaRPr lang="en-US" dirty="0"/>
          </a:p>
        </p:txBody>
      </p:sp>
      <p:sp>
        <p:nvSpPr>
          <p:cNvPr id="4" name="Footer Placeholder 3"/>
          <p:cNvSpPr>
            <a:spLocks noGrp="1"/>
          </p:cNvSpPr>
          <p:nvPr>
            <p:ph type="ftr" sz="quarter" idx="11"/>
          </p:nvPr>
        </p:nvSpPr>
        <p:spPr/>
        <p:txBody>
          <a:bodyPr/>
          <a:lstStyle/>
          <a:p>
            <a:pPr>
              <a:defRPr/>
            </a:pPr>
            <a:r>
              <a:rPr lang="en-US"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29</a:t>
            </a:fld>
            <a:endParaRPr lang="en-US" dirty="0"/>
          </a:p>
        </p:txBody>
      </p:sp>
    </p:spTree>
    <p:extLst>
      <p:ext uri="{BB962C8B-B14F-4D97-AF65-F5344CB8AC3E}">
        <p14:creationId xmlns:p14="http://schemas.microsoft.com/office/powerpoint/2010/main" val="314210152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2"/>
          <p:cNvSpPr>
            <a:spLocks noGrp="1" noChangeArrowheads="1"/>
          </p:cNvSpPr>
          <p:nvPr>
            <p:ph type="title"/>
          </p:nvPr>
        </p:nvSpPr>
        <p:spPr/>
        <p:txBody>
          <a:bodyPr/>
          <a:lstStyle/>
          <a:p>
            <a:pPr eaLnBrk="1" hangingPunct="1"/>
            <a:r>
              <a:rPr lang="en-US" dirty="0" smtClean="0"/>
              <a:t>MPLS Frame Format</a:t>
            </a:r>
          </a:p>
        </p:txBody>
      </p:sp>
      <p:sp>
        <p:nvSpPr>
          <p:cNvPr id="5123" name="Rectangle 3"/>
          <p:cNvSpPr>
            <a:spLocks noGrp="1" noChangeArrowheads="1"/>
          </p:cNvSpPr>
          <p:nvPr>
            <p:ph idx="1"/>
          </p:nvPr>
        </p:nvSpPr>
        <p:spPr/>
        <p:txBody>
          <a:bodyPr/>
          <a:lstStyle/>
          <a:p>
            <a:pPr eaLnBrk="1" hangingPunct="1"/>
            <a:r>
              <a:rPr lang="en-US" dirty="0" smtClean="0"/>
              <a:t>MPLS does not actually use a frame as it lives at layer 2.5</a:t>
            </a:r>
          </a:p>
          <a:p>
            <a:pPr eaLnBrk="1" hangingPunct="1"/>
            <a:r>
              <a:rPr lang="en-US" dirty="0" smtClean="0"/>
              <a:t>Instead it uses a label to direct either a frame when the MPLS connection is made at layer 2 or a packet if the MPLS connection is made at layer 3</a:t>
            </a:r>
          </a:p>
        </p:txBody>
      </p:sp>
      <p:sp>
        <p:nvSpPr>
          <p:cNvPr id="5124" name="Footer Placeholder 4"/>
          <p:cNvSpPr>
            <a:spLocks noGrp="1"/>
          </p:cNvSpPr>
          <p:nvPr>
            <p:ph type="ftr" sz="quarter" idx="11"/>
          </p:nvPr>
        </p:nvSpPr>
        <p:spPr>
          <a:noFill/>
        </p:spPr>
        <p:txBody>
          <a:bodyPr/>
          <a:lstStyle/>
          <a:p>
            <a:r>
              <a:rPr lang="en-US" dirty="0" smtClean="0"/>
              <a:t>Copyright 2011 Kenneth M. Chipps Ph.D. www.chipps.com</a:t>
            </a:r>
          </a:p>
        </p:txBody>
      </p:sp>
      <p:sp>
        <p:nvSpPr>
          <p:cNvPr id="5125" name="Slide Number Placeholder 5"/>
          <p:cNvSpPr>
            <a:spLocks noGrp="1"/>
          </p:cNvSpPr>
          <p:nvPr>
            <p:ph type="sldNum" sz="quarter" idx="12"/>
          </p:nvPr>
        </p:nvSpPr>
        <p:spPr>
          <a:noFill/>
        </p:spPr>
        <p:txBody>
          <a:bodyPr/>
          <a:lstStyle/>
          <a:p>
            <a:fld id="{E9A4C509-7015-48C8-B3DD-DB9145B8AD80}" type="slidenum">
              <a:rPr lang="en-US" smtClean="0"/>
              <a:pPr/>
              <a:t>3</a:t>
            </a:fld>
            <a:endParaRPr lang="en-US" dirty="0" smtClean="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dirty="0" smtClean="0"/>
              <a:t>MPLS Labels</a:t>
            </a:r>
          </a:p>
        </p:txBody>
      </p:sp>
      <p:sp>
        <p:nvSpPr>
          <p:cNvPr id="15363" name="Rectangle 3"/>
          <p:cNvSpPr>
            <a:spLocks noGrp="1" noChangeArrowheads="1"/>
          </p:cNvSpPr>
          <p:nvPr>
            <p:ph idx="1"/>
          </p:nvPr>
        </p:nvSpPr>
        <p:spPr/>
        <p:txBody>
          <a:bodyPr/>
          <a:lstStyle/>
          <a:p>
            <a:pPr eaLnBrk="1" hangingPunct="1"/>
            <a:r>
              <a:rPr lang="en-US" dirty="0" smtClean="0"/>
              <a:t>The idea behind MPLS is very much like the way baggage is handled at the airport</a:t>
            </a:r>
          </a:p>
          <a:p>
            <a:pPr eaLnBrk="1" hangingPunct="1"/>
            <a:r>
              <a:rPr lang="en-US" dirty="0" smtClean="0"/>
              <a:t>A frame or packet, which is part of a related stream, enters a MPLS network at an edge router</a:t>
            </a:r>
          </a:p>
          <a:p>
            <a:pPr eaLnBrk="1" hangingPunct="1"/>
            <a:r>
              <a:rPr lang="en-US" dirty="0" smtClean="0"/>
              <a:t>This router examines the standard TCP/IP headers</a:t>
            </a:r>
          </a:p>
        </p:txBody>
      </p:sp>
      <p:sp>
        <p:nvSpPr>
          <p:cNvPr id="15364" name="Footer Placeholder 4"/>
          <p:cNvSpPr>
            <a:spLocks noGrp="1"/>
          </p:cNvSpPr>
          <p:nvPr>
            <p:ph type="ftr" sz="quarter" idx="11"/>
          </p:nvPr>
        </p:nvSpPr>
        <p:spPr>
          <a:noFill/>
        </p:spPr>
        <p:txBody>
          <a:bodyPr/>
          <a:lstStyle/>
          <a:p>
            <a:r>
              <a:rPr lang="en-US" dirty="0" smtClean="0"/>
              <a:t>Copyright 2011 Kenneth M. Chipps Ph.D. www.chipps.com</a:t>
            </a:r>
          </a:p>
        </p:txBody>
      </p:sp>
      <p:sp>
        <p:nvSpPr>
          <p:cNvPr id="15365" name="Slide Number Placeholder 5"/>
          <p:cNvSpPr>
            <a:spLocks noGrp="1"/>
          </p:cNvSpPr>
          <p:nvPr>
            <p:ph type="sldNum" sz="quarter" idx="12"/>
          </p:nvPr>
        </p:nvSpPr>
        <p:spPr>
          <a:noFill/>
        </p:spPr>
        <p:txBody>
          <a:bodyPr/>
          <a:lstStyle/>
          <a:p>
            <a:fld id="{C729A32A-8E2C-424B-B05D-E7DC55255154}" type="slidenum">
              <a:rPr lang="en-US" smtClean="0"/>
              <a:pPr/>
              <a:t>4</a:t>
            </a:fld>
            <a:endParaRPr lang="en-US" dirty="0" smtClean="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dirty="0" smtClean="0"/>
              <a:t>MPLS</a:t>
            </a:r>
          </a:p>
        </p:txBody>
      </p:sp>
      <p:sp>
        <p:nvSpPr>
          <p:cNvPr id="16387" name="Rectangle 3"/>
          <p:cNvSpPr>
            <a:spLocks noGrp="1" noChangeArrowheads="1"/>
          </p:cNvSpPr>
          <p:nvPr>
            <p:ph idx="1"/>
          </p:nvPr>
        </p:nvSpPr>
        <p:spPr/>
        <p:txBody>
          <a:bodyPr/>
          <a:lstStyle/>
          <a:p>
            <a:pPr eaLnBrk="1" hangingPunct="1"/>
            <a:r>
              <a:rPr lang="en-US" dirty="0" smtClean="0"/>
              <a:t>Using this information the router adds a tag to the packets coming from this stream</a:t>
            </a:r>
          </a:p>
          <a:p>
            <a:pPr eaLnBrk="1" hangingPunct="1">
              <a:lnSpc>
                <a:spcPct val="90000"/>
              </a:lnSpc>
            </a:pPr>
            <a:r>
              <a:rPr lang="en-US" dirty="0" smtClean="0"/>
              <a:t>Then all of the routers inside of the MPLS enabled network know how to handle all of the packets in the stream without taking the time to examine each one, they just forward them onto a path predefined for this stream based on the tag</a:t>
            </a:r>
          </a:p>
          <a:p>
            <a:pPr eaLnBrk="1" hangingPunct="1">
              <a:lnSpc>
                <a:spcPct val="90000"/>
              </a:lnSpc>
            </a:pPr>
            <a:r>
              <a:rPr lang="en-US" dirty="0" smtClean="0"/>
              <a:t>At the other edge of the MPLS network the tag is stripped off</a:t>
            </a:r>
          </a:p>
        </p:txBody>
      </p:sp>
      <p:sp>
        <p:nvSpPr>
          <p:cNvPr id="16388" name="Footer Placeholder 4"/>
          <p:cNvSpPr>
            <a:spLocks noGrp="1"/>
          </p:cNvSpPr>
          <p:nvPr>
            <p:ph type="ftr" sz="quarter" idx="11"/>
          </p:nvPr>
        </p:nvSpPr>
        <p:spPr>
          <a:noFill/>
        </p:spPr>
        <p:txBody>
          <a:bodyPr/>
          <a:lstStyle/>
          <a:p>
            <a:r>
              <a:rPr lang="en-US" dirty="0" smtClean="0"/>
              <a:t>Copyright 2011 Kenneth M. Chipps Ph.D. www.chipps.com</a:t>
            </a:r>
          </a:p>
        </p:txBody>
      </p:sp>
      <p:sp>
        <p:nvSpPr>
          <p:cNvPr id="16389" name="Slide Number Placeholder 5"/>
          <p:cNvSpPr>
            <a:spLocks noGrp="1"/>
          </p:cNvSpPr>
          <p:nvPr>
            <p:ph type="sldNum" sz="quarter" idx="12"/>
          </p:nvPr>
        </p:nvSpPr>
        <p:spPr>
          <a:noFill/>
        </p:spPr>
        <p:txBody>
          <a:bodyPr/>
          <a:lstStyle/>
          <a:p>
            <a:fld id="{73458753-D67A-48C2-9888-56D60FDFDA18}" type="slidenum">
              <a:rPr lang="en-US" smtClean="0"/>
              <a:pPr/>
              <a:t>5</a:t>
            </a:fld>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dirty="0" smtClean="0"/>
              <a:t>MPLS</a:t>
            </a:r>
          </a:p>
        </p:txBody>
      </p:sp>
      <p:sp>
        <p:nvSpPr>
          <p:cNvPr id="17411" name="Rectangle 3"/>
          <p:cNvSpPr>
            <a:spLocks noGrp="1" noChangeArrowheads="1"/>
          </p:cNvSpPr>
          <p:nvPr>
            <p:ph idx="1"/>
          </p:nvPr>
        </p:nvSpPr>
        <p:spPr/>
        <p:txBody>
          <a:bodyPr/>
          <a:lstStyle/>
          <a:p>
            <a:pPr eaLnBrk="1" hangingPunct="1">
              <a:lnSpc>
                <a:spcPct val="90000"/>
              </a:lnSpc>
            </a:pPr>
            <a:r>
              <a:rPr lang="en-US" dirty="0" smtClean="0"/>
              <a:t>Just like at the airport at the ticket counter the agent examines the ticket, looks at the bags, and adds a tag to each bag with the destination indicated</a:t>
            </a:r>
          </a:p>
          <a:p>
            <a:pPr eaLnBrk="1" hangingPunct="1"/>
            <a:r>
              <a:rPr lang="en-US" dirty="0" smtClean="0"/>
              <a:t>All anyone else need do is just look at this tag</a:t>
            </a:r>
          </a:p>
          <a:p>
            <a:pPr eaLnBrk="1" hangingPunct="1"/>
            <a:r>
              <a:rPr lang="en-US" dirty="0" smtClean="0"/>
              <a:t>Then at the other end of trip the tag is ripped off as the bag is picked up by the owner</a:t>
            </a:r>
          </a:p>
        </p:txBody>
      </p:sp>
      <p:sp>
        <p:nvSpPr>
          <p:cNvPr id="17412" name="Footer Placeholder 4"/>
          <p:cNvSpPr>
            <a:spLocks noGrp="1"/>
          </p:cNvSpPr>
          <p:nvPr>
            <p:ph type="ftr" sz="quarter" idx="11"/>
          </p:nvPr>
        </p:nvSpPr>
        <p:spPr>
          <a:noFill/>
        </p:spPr>
        <p:txBody>
          <a:bodyPr/>
          <a:lstStyle/>
          <a:p>
            <a:r>
              <a:rPr lang="en-US" dirty="0" smtClean="0"/>
              <a:t>Copyright 2011 Kenneth M. Chipps Ph.D. www.chipps.com</a:t>
            </a:r>
          </a:p>
        </p:txBody>
      </p:sp>
      <p:sp>
        <p:nvSpPr>
          <p:cNvPr id="17413" name="Slide Number Placeholder 5"/>
          <p:cNvSpPr>
            <a:spLocks noGrp="1"/>
          </p:cNvSpPr>
          <p:nvPr>
            <p:ph type="sldNum" sz="quarter" idx="12"/>
          </p:nvPr>
        </p:nvSpPr>
        <p:spPr>
          <a:noFill/>
        </p:spPr>
        <p:txBody>
          <a:bodyPr/>
          <a:lstStyle/>
          <a:p>
            <a:fld id="{956435A4-3C40-4BF2-AA00-721261B5CBA3}" type="slidenum">
              <a:rPr lang="en-US" smtClean="0"/>
              <a:pPr/>
              <a:t>6</a:t>
            </a:fld>
            <a:endParaRPr lang="en-US" dirty="0" smtClean="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 Label</a:t>
            </a:r>
            <a:endParaRPr lang="en-US" dirty="0"/>
          </a:p>
        </p:txBody>
      </p:sp>
      <p:sp>
        <p:nvSpPr>
          <p:cNvPr id="3" name="Content Placeholder 2"/>
          <p:cNvSpPr>
            <a:spLocks noGrp="1"/>
          </p:cNvSpPr>
          <p:nvPr>
            <p:ph idx="1"/>
          </p:nvPr>
        </p:nvSpPr>
        <p:spPr/>
        <p:txBody>
          <a:bodyPr/>
          <a:lstStyle/>
          <a:p>
            <a:pPr eaLnBrk="1" hangingPunct="1"/>
            <a:r>
              <a:rPr lang="en-US" dirty="0" smtClean="0"/>
              <a:t>The label</a:t>
            </a:r>
            <a:r>
              <a:rPr lang="en-US" baseline="0" dirty="0" smtClean="0"/>
              <a:t> looks like this</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7</a:t>
            </a:fld>
            <a:endParaRPr lang="en-US" dirty="0"/>
          </a:p>
        </p:txBody>
      </p:sp>
    </p:spTree>
    <p:extLst>
      <p:ext uri="{BB962C8B-B14F-4D97-AF65-F5344CB8AC3E}">
        <p14:creationId xmlns:p14="http://schemas.microsoft.com/office/powerpoint/2010/main" val="3824162150"/>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p:txBody>
          <a:bodyPr/>
          <a:lstStyle/>
          <a:p>
            <a:pPr eaLnBrk="1" hangingPunct="1"/>
            <a:r>
              <a:rPr lang="en-US" dirty="0" smtClean="0"/>
              <a:t>MPLS Label</a:t>
            </a:r>
          </a:p>
        </p:txBody>
      </p:sp>
      <p:sp>
        <p:nvSpPr>
          <p:cNvPr id="29699" name="Footer Placeholder 3"/>
          <p:cNvSpPr>
            <a:spLocks noGrp="1"/>
          </p:cNvSpPr>
          <p:nvPr>
            <p:ph type="ftr" sz="quarter" idx="11"/>
          </p:nvPr>
        </p:nvSpPr>
        <p:spPr>
          <a:noFill/>
        </p:spPr>
        <p:txBody>
          <a:bodyPr/>
          <a:lstStyle/>
          <a:p>
            <a:r>
              <a:rPr lang="en-US" dirty="0" smtClean="0"/>
              <a:t>Copyright 2011 Kenneth M. Chipps Ph.D. www.chipps.com</a:t>
            </a:r>
          </a:p>
        </p:txBody>
      </p:sp>
      <p:sp>
        <p:nvSpPr>
          <p:cNvPr id="29700" name="Slide Number Placeholder 4"/>
          <p:cNvSpPr>
            <a:spLocks noGrp="1"/>
          </p:cNvSpPr>
          <p:nvPr>
            <p:ph type="sldNum" sz="quarter" idx="12"/>
          </p:nvPr>
        </p:nvSpPr>
        <p:spPr>
          <a:noFill/>
        </p:spPr>
        <p:txBody>
          <a:bodyPr/>
          <a:lstStyle/>
          <a:p>
            <a:fld id="{A93E8665-5E9B-4F27-887C-5D6F076CF9DE}" type="slidenum">
              <a:rPr lang="en-US" smtClean="0"/>
              <a:pPr/>
              <a:t>8</a:t>
            </a:fld>
            <a:endParaRPr lang="en-US" dirty="0" smtClean="0"/>
          </a:p>
        </p:txBody>
      </p:sp>
      <p:pic>
        <p:nvPicPr>
          <p:cNvPr id="29701" name="Picture 2"/>
          <p:cNvPicPr>
            <a:picLocks noChangeAspect="1" noChangeArrowheads="1"/>
          </p:cNvPicPr>
          <p:nvPr/>
        </p:nvPicPr>
        <p:blipFill>
          <a:blip r:embed="rId2" cstate="print"/>
          <a:srcRect l="10938" t="18750" r="12500" b="4167"/>
          <a:stretch>
            <a:fillRect/>
          </a:stretch>
        </p:blipFill>
        <p:spPr bwMode="auto">
          <a:xfrm>
            <a:off x="1524000" y="1396004"/>
            <a:ext cx="6123392" cy="4623796"/>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MPLS Label</a:t>
            </a:r>
            <a:endParaRPr lang="en-US" dirty="0"/>
          </a:p>
        </p:txBody>
      </p:sp>
      <p:sp>
        <p:nvSpPr>
          <p:cNvPr id="3" name="Content Placeholder 2"/>
          <p:cNvSpPr>
            <a:spLocks noGrp="1"/>
          </p:cNvSpPr>
          <p:nvPr>
            <p:ph idx="1"/>
          </p:nvPr>
        </p:nvSpPr>
        <p:spPr/>
        <p:txBody>
          <a:bodyPr/>
          <a:lstStyle/>
          <a:p>
            <a:r>
              <a:rPr lang="en-US" dirty="0" smtClean="0"/>
              <a:t>This label can be inserted in any type of frame</a:t>
            </a:r>
          </a:p>
          <a:p>
            <a:r>
              <a:rPr lang="en-US" dirty="0" smtClean="0"/>
              <a:t>For example</a:t>
            </a:r>
            <a:endParaRPr lang="en-US" dirty="0"/>
          </a:p>
        </p:txBody>
      </p:sp>
      <p:sp>
        <p:nvSpPr>
          <p:cNvPr id="4" name="Footer Placeholder 3"/>
          <p:cNvSpPr>
            <a:spLocks noGrp="1"/>
          </p:cNvSpPr>
          <p:nvPr>
            <p:ph type="ftr" sz="quarter" idx="11"/>
          </p:nvPr>
        </p:nvSpPr>
        <p:spPr/>
        <p:txBody>
          <a:bodyPr/>
          <a:lstStyle/>
          <a:p>
            <a:pPr>
              <a:defRPr/>
            </a:pPr>
            <a:r>
              <a:rPr lang="en-US" dirty="0" smtClean="0"/>
              <a:t>Copyright 2011 Kenneth M. Chipps Ph.D. www.chipps.com</a:t>
            </a:r>
            <a:endParaRPr lang="en-US" dirty="0"/>
          </a:p>
        </p:txBody>
      </p:sp>
      <p:sp>
        <p:nvSpPr>
          <p:cNvPr id="5" name="Slide Number Placeholder 4"/>
          <p:cNvSpPr>
            <a:spLocks noGrp="1"/>
          </p:cNvSpPr>
          <p:nvPr>
            <p:ph type="sldNum" sz="quarter" idx="12"/>
          </p:nvPr>
        </p:nvSpPr>
        <p:spPr/>
        <p:txBody>
          <a:bodyPr/>
          <a:lstStyle/>
          <a:p>
            <a:pPr>
              <a:defRPr/>
            </a:pPr>
            <a:fld id="{91ACD6D2-7D1D-48D1-9E02-78F310523B91}" type="slidenum">
              <a:rPr lang="en-US" smtClean="0"/>
              <a:pPr>
                <a:defRPr/>
              </a:pPr>
              <a:t>9</a:t>
            </a:fld>
            <a:endParaRPr lang="en-US" dirty="0"/>
          </a:p>
        </p:txBody>
      </p:sp>
    </p:spTree>
    <p:extLst>
      <p:ext uri="{BB962C8B-B14F-4D97-AF65-F5344CB8AC3E}">
        <p14:creationId xmlns:p14="http://schemas.microsoft.com/office/powerpoint/2010/main" val="1255331951"/>
      </p:ext>
    </p:extLst>
  </p:cSld>
  <p:clrMapOvr>
    <a:masterClrMapping/>
  </p:clrMapOvr>
  <p:timing>
    <p:tnLst>
      <p:par>
        <p:cTn id="1" dur="indefinite" restart="never" nodeType="tmRoot"/>
      </p:par>
    </p:tnLst>
  </p:timing>
</p:sld>
</file>

<file path=ppt/theme/theme1.xml><?xml version="1.0" encoding="utf-8"?>
<a:theme xmlns:a="http://schemas.openxmlformats.org/drawingml/2006/main" name="CCNA">
  <a:themeElements>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CiscoAcademy">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73025" tIns="36512" rIns="73025" bIns="36512" numCol="1" anchor="t" anchorCtr="0" compatLnSpc="1">
        <a:prstTxWarp prst="textNoShape">
          <a:avLst/>
        </a:prstTxWarp>
      </a:bodyPr>
      <a:lstStyle>
        <a:defPPr marL="0" marR="0" indent="0" algn="l"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CiscoAcademy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CiscoAcademy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CiscoAcademy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CiscoAcademy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CiscoAcademy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CiscoAcademy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CiscoAcademy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CiscoAcademy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CiscoAcademy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CiscoAcademy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CiscoAcademy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CiscoAcademy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CCNA</Template>
  <TotalTime>1701</TotalTime>
  <Words>1308</Words>
  <Application>Microsoft Office PowerPoint</Application>
  <PresentationFormat>On-screen Show (4:3)</PresentationFormat>
  <Paragraphs>156</Paragraphs>
  <Slides>29</Slides>
  <Notes>0</Notes>
  <HiddenSlides>0</HiddenSlides>
  <MMClips>0</MMClips>
  <ScaleCrop>false</ScaleCrop>
  <HeadingPairs>
    <vt:vector size="4" baseType="variant">
      <vt:variant>
        <vt:lpstr>Theme</vt:lpstr>
      </vt:variant>
      <vt:variant>
        <vt:i4>1</vt:i4>
      </vt:variant>
      <vt:variant>
        <vt:lpstr>Slide Titles</vt:lpstr>
      </vt:variant>
      <vt:variant>
        <vt:i4>29</vt:i4>
      </vt:variant>
    </vt:vector>
  </HeadingPairs>
  <TitlesOfParts>
    <vt:vector size="30" baseType="lpstr">
      <vt:lpstr>CCNA</vt:lpstr>
      <vt:lpstr>MPLS Label</vt:lpstr>
      <vt:lpstr>Objectives of This Section</vt:lpstr>
      <vt:lpstr>MPLS Frame Format</vt:lpstr>
      <vt:lpstr>MPLS Labels</vt:lpstr>
      <vt:lpstr>MPLS</vt:lpstr>
      <vt:lpstr>MPLS</vt:lpstr>
      <vt:lpstr>MPLS Label</vt:lpstr>
      <vt:lpstr>MPLS Label</vt:lpstr>
      <vt:lpstr>MPLS Label</vt:lpstr>
      <vt:lpstr>MPLS Label</vt:lpstr>
      <vt:lpstr>MPLS Label Stack</vt:lpstr>
      <vt:lpstr>MPLS Label</vt:lpstr>
      <vt:lpstr>MPLS Label</vt:lpstr>
      <vt:lpstr>Label Field</vt:lpstr>
      <vt:lpstr>Label Field</vt:lpstr>
      <vt:lpstr>Label Field</vt:lpstr>
      <vt:lpstr>COS/EXP Field</vt:lpstr>
      <vt:lpstr>S</vt:lpstr>
      <vt:lpstr>TTL</vt:lpstr>
      <vt:lpstr>MPLS Label Capture File</vt:lpstr>
      <vt:lpstr>MPLS Label Capture File</vt:lpstr>
      <vt:lpstr>MPLS Label Capture File</vt:lpstr>
      <vt:lpstr>MPLS Label Capture File</vt:lpstr>
      <vt:lpstr>MPLS Label Capture File</vt:lpstr>
      <vt:lpstr>MPLS Label Capture File</vt:lpstr>
      <vt:lpstr>MPLS Label Capture File</vt:lpstr>
      <vt:lpstr>MPLS Label Capture File</vt:lpstr>
      <vt:lpstr>MPLS Label Capture File</vt:lpstr>
      <vt:lpstr>MPLS Label Capture File</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MPLS</dc:title>
  <dc:creator>Kenneth M. Chipps Ph.D.</dc:creator>
  <cp:lastModifiedBy>Kenneth M. Chipps Ph.D.</cp:lastModifiedBy>
  <cp:revision>145</cp:revision>
  <dcterms:created xsi:type="dcterms:W3CDTF">2000-09-27T16:26:34Z</dcterms:created>
  <dcterms:modified xsi:type="dcterms:W3CDTF">2011-08-19T04:01:09Z</dcterms:modified>
</cp:coreProperties>
</file>