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93" r:id="rId4"/>
    <p:sldId id="294" r:id="rId5"/>
    <p:sldId id="295" r:id="rId6"/>
    <p:sldId id="300" r:id="rId7"/>
    <p:sldId id="301" r:id="rId8"/>
    <p:sldId id="297" r:id="rId9"/>
    <p:sldId id="298" r:id="rId10"/>
    <p:sldId id="299" r:id="rId11"/>
    <p:sldId id="302" r:id="rId12"/>
    <p:sldId id="303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64" autoAdjust="0"/>
    <p:restoredTop sz="86432" autoAdjust="0"/>
  </p:normalViewPr>
  <p:slideViewPr>
    <p:cSldViewPr>
      <p:cViewPr varScale="1">
        <p:scale>
          <a:sx n="57" d="100"/>
          <a:sy n="57" d="100"/>
        </p:scale>
        <p:origin x="-96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0B2D97-CF49-4B63-9E0D-0493CD303C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7B4E21-D5F3-4AEE-B4EE-7DF9EE9F8B9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6245225"/>
            <a:ext cx="3886200" cy="476250"/>
          </a:xfrm>
        </p:spPr>
        <p:txBody>
          <a:bodyPr/>
          <a:lstStyle>
            <a:lvl1pPr>
              <a:defRPr sz="1400" dirty="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8C17A-1BD0-4DC4-8CE6-ED2142AAAB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73E31-2645-4217-BBA1-F5170EBF92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A97E0A-1262-4E10-A4CE-643BBA90A2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00C6A-DB2D-4883-85D6-2C7A65A74D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E003D4-C3C8-4A33-BD6F-302F001B78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6DEB21-40A4-4F54-8F18-D62962DBD2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D935A-FD2F-436D-A2AF-55B00CFE83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3EA91-C5A0-4434-AEF0-2D568F704A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CD6D7B-D18E-466A-8A58-72473689D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7FE211-3473-40C5-B877-CAEF6E4DE7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2B999F-E40E-449D-BB96-E73F376E7E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95B3E-54D5-47CE-9213-2B78230B049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5EDB-504E-4134-B3E5-FE17E0E6CC4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E43522-7171-4E6F-ABE7-D523775677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BBF8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6245225"/>
            <a:ext cx="3657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dirty="0"/>
            </a:lvl1pPr>
          </a:lstStyle>
          <a:p>
            <a:pPr>
              <a:defRPr/>
            </a:pPr>
            <a:r>
              <a:rPr lang="en-US" smtClean="0"/>
              <a:t>Copyright 2000-2010 Kenneth M. Chipps Ph.D. www.chipps.com</a:t>
            </a:r>
            <a:endParaRPr lang="en-US"/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93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8C01605-457D-45AF-A15D-1B51B7CD1D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 smtClean="0"/>
              <a:t>FTTP</a:t>
            </a:r>
            <a:endParaRPr lang="en-US" dirty="0" smtClean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Last Update </a:t>
            </a:r>
            <a:r>
              <a:rPr lang="en-US" sz="2400" dirty="0" smtClean="0"/>
              <a:t>2010.01.17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1.1.0</a:t>
            </a:r>
            <a:endParaRPr lang="en-US" sz="2400" dirty="0" smtClean="0"/>
          </a:p>
        </p:txBody>
      </p:sp>
      <p:sp>
        <p:nvSpPr>
          <p:cNvPr id="307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67000" y="6245225"/>
            <a:ext cx="4038600" cy="476250"/>
          </a:xfrm>
          <a:noFill/>
        </p:spPr>
        <p:txBody>
          <a:bodyPr/>
          <a:lstStyle/>
          <a:p>
            <a:r>
              <a:rPr lang="en-US" dirty="0" smtClean="0"/>
              <a:t>Copyright 2000-2010 Kenneth M. Chipps Ph.D. www.chipps.com</a:t>
            </a:r>
            <a:endParaRPr lang="en-US" dirty="0" smtClean="0"/>
          </a:p>
        </p:txBody>
      </p:sp>
      <p:sp>
        <p:nvSpPr>
          <p:cNvPr id="307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C8493B-88EC-4FCC-807D-C05821CD4B99}" type="slidenum">
              <a:rPr lang="en-US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from Street to House</a:t>
            </a:r>
          </a:p>
        </p:txBody>
      </p:sp>
      <p:pic>
        <p:nvPicPr>
          <p:cNvPr id="12291" name="Content Placeholder 5" descr="FIOS 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1229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937B02-92C9-4CB4-981C-2B3385C68248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from Street to House</a:t>
            </a:r>
          </a:p>
        </p:txBody>
      </p:sp>
      <p:pic>
        <p:nvPicPr>
          <p:cNvPr id="13315" name="Content Placeholder 5" descr="FIOS 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BB7AA-C833-4AA2-ABBA-9E391FB6E0C7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Cable from Street to House</a:t>
            </a:r>
          </a:p>
        </p:txBody>
      </p:sp>
      <p:pic>
        <p:nvPicPr>
          <p:cNvPr id="14339" name="Content Placeholder 5" descr="FIOS 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1434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65D84B-73B2-4C22-8BAC-80B7087D4667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for Cable Termination</a:t>
            </a:r>
          </a:p>
        </p:txBody>
      </p:sp>
      <p:pic>
        <p:nvPicPr>
          <p:cNvPr id="15363" name="Content Placeholder 5" descr="FIOS 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1536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DBC380-74BD-4AF2-AD4A-314792EA4883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Terminating the Cable</a:t>
            </a:r>
          </a:p>
        </p:txBody>
      </p:sp>
      <p:pic>
        <p:nvPicPr>
          <p:cNvPr id="16387" name="Content Placeholder 5" descr="FIOS 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1638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EF6168-72FC-43A0-A086-CCA70EA2E8C4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Connector to the Box</a:t>
            </a:r>
          </a:p>
        </p:txBody>
      </p:sp>
      <p:pic>
        <p:nvPicPr>
          <p:cNvPr id="17411" name="Content Placeholder 5" descr="FIOS 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1741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DD8512-90ED-4C26-AEDA-0BB4221EF118}" type="slidenum">
              <a:rPr lang="en-US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for Cable Termination</a:t>
            </a:r>
          </a:p>
        </p:txBody>
      </p:sp>
      <p:pic>
        <p:nvPicPr>
          <p:cNvPr id="18435" name="Content Placeholder 5" descr="FIOS 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9701D93-569F-491B-9051-FD70CFFAC558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for Cable Termination</a:t>
            </a:r>
          </a:p>
        </p:txBody>
      </p:sp>
      <p:pic>
        <p:nvPicPr>
          <p:cNvPr id="19459" name="Content Placeholder 5" descr="FIOS 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1946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1946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6923A84-127F-4D5D-98E5-306845FE1AE8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House to Neighborhood Box</a:t>
            </a:r>
          </a:p>
        </p:txBody>
      </p:sp>
      <p:pic>
        <p:nvPicPr>
          <p:cNvPr id="20483" name="Content Placeholder 5" descr="FIOS 1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DC14C8-D872-44A8-8233-800E09F988B5}" type="slidenum">
              <a:rPr lang="en-US" smtClean="0"/>
              <a:pPr/>
              <a:t>18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 Backup</a:t>
            </a:r>
          </a:p>
        </p:txBody>
      </p:sp>
      <p:pic>
        <p:nvPicPr>
          <p:cNvPr id="21507" name="Content Placeholder 5" descr="FIOS 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2150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2150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695CA5-3976-4CA4-9531-41E4CDD72209}" type="slidenum">
              <a:rPr lang="en-US" smtClean="0"/>
              <a:pPr/>
              <a:t>19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Objectives of This Section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Learn</a:t>
            </a:r>
          </a:p>
          <a:p>
            <a:pPr lvl="1" eaLnBrk="1" hangingPunct="1"/>
            <a:r>
              <a:rPr lang="en-US" smtClean="0"/>
              <a:t>One example of how fiber to the premises is done</a:t>
            </a:r>
          </a:p>
        </p:txBody>
      </p:sp>
      <p:sp>
        <p:nvSpPr>
          <p:cNvPr id="410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41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0C7A0F-D37B-4DFB-BFB0-B46E65BBD93D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Battery</a:t>
            </a:r>
          </a:p>
        </p:txBody>
      </p:sp>
      <p:pic>
        <p:nvPicPr>
          <p:cNvPr id="22531" name="Content Placeholder 5" descr="FIOS 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2253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2253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47410A-2AD4-40A2-AD1D-BB3B19D919C6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Box in House</a:t>
            </a:r>
          </a:p>
        </p:txBody>
      </p:sp>
      <p:pic>
        <p:nvPicPr>
          <p:cNvPr id="23555" name="Content Placeholder 5" descr="FIOS 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2355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2355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44DA05-CDC8-452F-AEDB-C87A75112F4B}" type="slidenum">
              <a:rPr lang="en-US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Box in House</a:t>
            </a:r>
          </a:p>
        </p:txBody>
      </p:sp>
      <p:pic>
        <p:nvPicPr>
          <p:cNvPr id="24579" name="Content Placeholder 5" descr="FIOS 1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sp>
        <p:nvSpPr>
          <p:cNvPr id="2458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2458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C9F4259-BF92-4373-97BA-F6955974C880}" type="slidenum">
              <a:rPr lang="en-US" smtClean="0"/>
              <a:pPr/>
              <a:t>22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Box in House</a:t>
            </a:r>
          </a:p>
        </p:txBody>
      </p:sp>
      <p:pic>
        <p:nvPicPr>
          <p:cNvPr id="25603" name="Content Placeholder 5" descr="FIOS 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74963" y="1600200"/>
            <a:ext cx="3394075" cy="4525963"/>
          </a:xfrm>
        </p:spPr>
      </p:pic>
      <p:sp>
        <p:nvSpPr>
          <p:cNvPr id="2560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2560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AC61728-5B88-4932-8D55-AA1662DA2C2E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err="1" smtClean="0"/>
              <a:t>FTTP</a:t>
            </a:r>
            <a:endParaRPr lang="en-US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FTTP – Fiber to the Premises is a general term for the replacement of the PSTN’s copper lines with some form of fiber optic cable</a:t>
            </a:r>
          </a:p>
          <a:p>
            <a:r>
              <a:rPr lang="en-US" smtClean="0"/>
              <a:t>This is usually single mode fiber</a:t>
            </a:r>
          </a:p>
        </p:txBody>
      </p:sp>
      <p:sp>
        <p:nvSpPr>
          <p:cNvPr id="512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512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1886FC-468A-44AA-9294-8217E13D0FA3}" type="slidenum">
              <a:rPr lang="en-US" smtClean="0"/>
              <a:pPr/>
              <a:t>3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FIOS</a:t>
            </a:r>
            <a:endParaRPr lang="en-US" dirty="0" smtClean="0"/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example of </a:t>
            </a:r>
            <a:r>
              <a:rPr lang="en-US" dirty="0" err="1" smtClean="0"/>
              <a:t>FTTP</a:t>
            </a:r>
            <a:r>
              <a:rPr lang="en-US" dirty="0" smtClean="0"/>
              <a:t> is the Verizon </a:t>
            </a:r>
            <a:r>
              <a:rPr lang="en-US" dirty="0" err="1" smtClean="0"/>
              <a:t>FIOS</a:t>
            </a:r>
            <a:r>
              <a:rPr lang="en-US" dirty="0" smtClean="0"/>
              <a:t> system</a:t>
            </a:r>
          </a:p>
          <a:p>
            <a:r>
              <a:rPr lang="en-US" dirty="0" smtClean="0"/>
              <a:t>This system is commonly deployed to residences to allow Verizon to sell three services over a single connection</a:t>
            </a:r>
          </a:p>
          <a:p>
            <a:r>
              <a:rPr lang="en-US" dirty="0" smtClean="0"/>
              <a:t>These being</a:t>
            </a:r>
          </a:p>
          <a:p>
            <a:pPr lvl="1"/>
            <a:r>
              <a:rPr lang="en-US" dirty="0" smtClean="0"/>
              <a:t>Voice</a:t>
            </a:r>
          </a:p>
          <a:p>
            <a:pPr lvl="1"/>
            <a:r>
              <a:rPr lang="en-US" dirty="0" smtClean="0"/>
              <a:t>TV</a:t>
            </a:r>
          </a:p>
          <a:p>
            <a:pPr lvl="1"/>
            <a:r>
              <a:rPr lang="en-US" dirty="0" smtClean="0"/>
              <a:t>Internet Access</a:t>
            </a:r>
          </a:p>
        </p:txBody>
      </p:sp>
      <p:sp>
        <p:nvSpPr>
          <p:cNvPr id="614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614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88ED4C-CE6D-4864-919E-5A9E19ABA6B1}" type="slidenum">
              <a:rPr lang="en-US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FIOS</a:t>
            </a:r>
            <a:endParaRPr lang="en-US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There is no reason Verizon could not offer the same thing to a business by connecting the circuit to a private network, rather than the Internet</a:t>
            </a:r>
          </a:p>
          <a:p>
            <a:r>
              <a:rPr lang="en-US" smtClean="0"/>
              <a:t>So we will use the following photographs from an article that appeared on the ZDNet site on 15 July 2007 by Dan Farber</a:t>
            </a:r>
          </a:p>
          <a:p>
            <a:r>
              <a:rPr lang="en-US" smtClean="0"/>
              <a:t>This article illustrated the FIOS installation to a house</a:t>
            </a:r>
          </a:p>
        </p:txBody>
      </p:sp>
      <p:sp>
        <p:nvSpPr>
          <p:cNvPr id="7172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717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64D6A68-44DF-4EA7-9CDB-D6BD0865AE5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PON</a:t>
            </a:r>
            <a:r>
              <a:rPr lang="en-US" dirty="0" smtClean="0"/>
              <a:t> for the Area</a:t>
            </a:r>
          </a:p>
        </p:txBody>
      </p:sp>
      <p:pic>
        <p:nvPicPr>
          <p:cNvPr id="8195" name="Content Placeholder 5" descr="FIOS 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819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473065-31C7-47E7-927C-5B1FED991E02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 for the Neighborhood</a:t>
            </a:r>
          </a:p>
        </p:txBody>
      </p:sp>
      <p:pic>
        <p:nvPicPr>
          <p:cNvPr id="9219" name="Content Placeholder 5" descr="FIOS 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9220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9221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086395-BC8C-4373-A026-B8493FE4D5C8}" type="slidenum">
              <a:rPr lang="en-US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 from Box Across Street</a:t>
            </a:r>
          </a:p>
        </p:txBody>
      </p:sp>
      <p:pic>
        <p:nvPicPr>
          <p:cNvPr id="10243" name="Content Placeholder 5" descr="FIOS 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1024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802AC5-DC68-445A-881F-AB4A2E3D9F4E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Conduit from Box Across Street</a:t>
            </a:r>
          </a:p>
        </p:txBody>
      </p:sp>
      <p:pic>
        <p:nvPicPr>
          <p:cNvPr id="11267" name="Content Placeholder 5" descr="FIOS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49400" y="1600200"/>
            <a:ext cx="6045200" cy="4525963"/>
          </a:xfrm>
        </p:spPr>
      </p:pic>
      <p:sp>
        <p:nvSpPr>
          <p:cNvPr id="1126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Copyright 2000-2010 Kenneth M. Chipps Ph.D. www.chipps.com</a:t>
            </a:r>
            <a:endParaRPr lang="en-US" smtClean="0"/>
          </a:p>
        </p:txBody>
      </p:sp>
      <p:sp>
        <p:nvSpPr>
          <p:cNvPr id="1126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4C6D40-B4DB-47F9-80BA-8248FEA6898F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CNA">
  <a:themeElements>
    <a:clrScheme name="CiscoAcadem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scoAcadem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73025" tIns="36512" rIns="73025" bIns="36512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iscoAcadem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coAcadem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coAcadem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CCNA</Template>
  <TotalTime>2630</TotalTime>
  <Words>450</Words>
  <Application>Microsoft Office PowerPoint</Application>
  <PresentationFormat>On-screen Show (4:3)</PresentationFormat>
  <Paragraphs>84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CCNA</vt:lpstr>
      <vt:lpstr>FTTP</vt:lpstr>
      <vt:lpstr>Objectives of This Section</vt:lpstr>
      <vt:lpstr>What is FTTP</vt:lpstr>
      <vt:lpstr>FIOS</vt:lpstr>
      <vt:lpstr>FIOS</vt:lpstr>
      <vt:lpstr>PON for the Area</vt:lpstr>
      <vt:lpstr>Box for the Neighborhood</vt:lpstr>
      <vt:lpstr>Conduit from Box Across Street</vt:lpstr>
      <vt:lpstr>Conduit from Box Across Street</vt:lpstr>
      <vt:lpstr>Cable from Street to House</vt:lpstr>
      <vt:lpstr>Cable from Street to House</vt:lpstr>
      <vt:lpstr>Cable from Street to House</vt:lpstr>
      <vt:lpstr>Box for Cable Termination</vt:lpstr>
      <vt:lpstr>Terminating the Cable</vt:lpstr>
      <vt:lpstr>Power Connector to the Box</vt:lpstr>
      <vt:lpstr>Box for Cable Termination</vt:lpstr>
      <vt:lpstr>Box for Cable Termination</vt:lpstr>
      <vt:lpstr>House to Neighborhood Box</vt:lpstr>
      <vt:lpstr>Battery Backup</vt:lpstr>
      <vt:lpstr>Battery</vt:lpstr>
      <vt:lpstr>TV Box in House</vt:lpstr>
      <vt:lpstr>Internet Box in House</vt:lpstr>
      <vt:lpstr>Internet Box in House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FTTP</dc:title>
  <dc:creator>Kenneth M. Chipps Ph.D.</dc:creator>
  <cp:lastModifiedBy>Kenneth M. Chipps Ph.D.</cp:lastModifiedBy>
  <cp:revision>150</cp:revision>
  <dcterms:created xsi:type="dcterms:W3CDTF">2000-09-27T16:26:34Z</dcterms:created>
  <dcterms:modified xsi:type="dcterms:W3CDTF">2010-01-17T22:30:43Z</dcterms:modified>
</cp:coreProperties>
</file>