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1" r:id="rId3"/>
    <p:sldId id="269" r:id="rId4"/>
    <p:sldId id="260" r:id="rId5"/>
    <p:sldId id="261" r:id="rId6"/>
    <p:sldId id="274" r:id="rId7"/>
    <p:sldId id="262" r:id="rId8"/>
    <p:sldId id="263" r:id="rId9"/>
    <p:sldId id="264" r:id="rId10"/>
    <p:sldId id="265" r:id="rId11"/>
    <p:sldId id="266" r:id="rId12"/>
    <p:sldId id="27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8C8A413-F1AF-434D-B6D3-328A89735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DF5FB93-1A13-40AF-97E7-DEEE26AF2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3EDCE2-3F48-4C83-A412-9FF594502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2C506-1566-4C80-AA94-ADB3F6A7D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5B2A1-4B2B-4705-AF7A-01255B488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93D15-3E3E-418C-A963-04BA4A35E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B8EB4-1EC0-4764-BBE5-A3976A30A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86C14-534C-4F13-8018-9B21B3D0E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79984-D4C8-4C5F-8637-F44FF01E8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E8602-ED94-4C50-A5F4-FF7927464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3430B-8F2E-45E0-A458-0F577E4B9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2B711-A798-4FCF-BF7B-52BD35D76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CE962-216E-4BC5-B67E-FAB153CB5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6B02C-6B2F-4E58-B3E1-CED23077A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531FF-1A7F-4439-9BB2-0D4DE4CCD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2FA0F-4089-45EC-8528-45411F5C9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95E01B4-6554-4213-A069-68D8D89D9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FDDI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smtClean="0"/>
              <a:t>Last Update 2007.05.27</a:t>
            </a:r>
          </a:p>
          <a:p>
            <a:r>
              <a:rPr lang="en-US" sz="2400" smtClean="0"/>
              <a:t>1.1.0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245225"/>
            <a:ext cx="4114800" cy="476250"/>
          </a:xfrm>
          <a:noFill/>
        </p:spPr>
        <p:txBody>
          <a:bodyPr/>
          <a:lstStyle/>
          <a:p>
            <a:r>
              <a:rPr lang="en-US" dirty="0" smtClean="0"/>
              <a:t>Copyright 2000-2010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7A78A4-9A55-470A-BFF9-B5A712A61A66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Operation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During normal operation, the primary ring is used for data transmission, and the secondary ring remains idle</a:t>
            </a:r>
          </a:p>
          <a:p>
            <a:r>
              <a:rPr lang="en-US" smtClean="0">
                <a:cs typeface="Times New Roman" pitchFamily="18" charset="0"/>
              </a:rPr>
              <a:t>FDDI can use either type of optical fiber: single-mode or multi-mode</a:t>
            </a:r>
          </a:p>
          <a:p>
            <a:r>
              <a:rPr lang="en-US" smtClean="0">
                <a:cs typeface="Times New Roman" pitchFamily="18" charset="0"/>
              </a:rPr>
              <a:t>FDDI allows two kilometers between stations using multi-mode fiber, and even longer distances using a single mode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16741F-6315-41A6-A0D9-06628D319FE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Operation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FDDI only specifies the physical and media-access portions of the OSI reference model, layers 1 and 2</a:t>
            </a:r>
          </a:p>
          <a:p>
            <a:r>
              <a:rPr lang="en-US" smtClean="0">
                <a:cs typeface="Times New Roman" pitchFamily="18" charset="0"/>
              </a:rPr>
              <a:t>In this way it is similar to Ethernet and Token Ring</a:t>
            </a:r>
          </a:p>
          <a:p>
            <a:r>
              <a:rPr lang="en-US" smtClean="0">
                <a:cs typeface="Times New Roman" pitchFamily="18" charset="0"/>
              </a:rPr>
              <a:t>FDDI's primary fault-tolerant feature is the dual ring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4DBE62-C010-42C6-B7CD-7C24C84E748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If a station on the dual ring fails or is powered down, or if the cable is damaged, the dual ring is automatically wrapped - doubled back onto itself - into a single ring</a:t>
            </a:r>
          </a:p>
          <a:p>
            <a:r>
              <a:rPr lang="en-US" dirty="0" smtClean="0">
                <a:cs typeface="Times New Roman" pitchFamily="18" charset="0"/>
              </a:rPr>
              <a:t>When the ring is wrapped, the dual-ring topology becomes a single-ring topology</a:t>
            </a:r>
            <a:endParaRPr lang="en-US" dirty="0" smtClean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D84ABA-E8E3-42CE-93D9-6DCDE18FA252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FDDI is</a:t>
            </a:r>
          </a:p>
          <a:p>
            <a:pPr lvl="1"/>
            <a:r>
              <a:rPr lang="en-US" smtClean="0"/>
              <a:t>Where FDDI is used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36064A-AF8D-42C7-9DA1-9469866503E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202755" name="Group 3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1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CE9201-785F-4D4D-8C24-79BEB0AEAEA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FDDI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FDDI - Fiber Distributed Data Interface was pronounced dead on 13 December 1999 by </a:t>
            </a:r>
            <a:r>
              <a:rPr lang="en-US" i="1" dirty="0" smtClean="0">
                <a:cs typeface="Arial" charset="0"/>
              </a:rPr>
              <a:t>Network World</a:t>
            </a:r>
            <a:r>
              <a:rPr lang="en-US" dirty="0" smtClean="0">
                <a:cs typeface="Arial" charset="0"/>
              </a:rPr>
              <a:t> magazine</a:t>
            </a:r>
          </a:p>
          <a:p>
            <a:r>
              <a:rPr lang="en-US" dirty="0" smtClean="0">
                <a:cs typeface="Arial" charset="0"/>
              </a:rPr>
              <a:t>They based their assessment on the announcement by the companies that make FDDI chips that their last shipments would be made in </a:t>
            </a:r>
            <a:r>
              <a:rPr lang="en-US" smtClean="0">
                <a:cs typeface="Arial" charset="0"/>
              </a:rPr>
              <a:t>early </a:t>
            </a:r>
            <a:r>
              <a:rPr lang="en-US" smtClean="0">
                <a:cs typeface="Arial" charset="0"/>
              </a:rPr>
              <a:t>2000</a:t>
            </a:r>
            <a:endParaRPr lang="en-US" dirty="0" smtClean="0">
              <a:cs typeface="Arial" charset="0"/>
            </a:endParaRP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DB3EA2-F66C-4960-BE39-D09D6D0F8B4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What is FDDI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FDDI was killed by faster methods such as Gigabit Ethernet and ATM and cheaper 100 Mbps technologies such as Fast Ethernet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5995C2-D664-4104-96E7-0FAD6B5E4D9A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FDDI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FDDI </a:t>
            </a:r>
            <a:r>
              <a:rPr lang="en-US" dirty="0" smtClean="0">
                <a:cs typeface="Times New Roman" pitchFamily="18" charset="0"/>
              </a:rPr>
              <a:t>was </a:t>
            </a:r>
            <a:r>
              <a:rPr lang="en-US" dirty="0" smtClean="0">
                <a:cs typeface="Times New Roman" pitchFamily="18" charset="0"/>
              </a:rPr>
              <a:t>used in three ways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To link devices such as routers so that they can talk to each other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To create LAN backbones because of its support for high bandwidth and greater distances than copper at one time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To create CANs</a:t>
            </a:r>
            <a:endParaRPr lang="en-US" dirty="0" smtClean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EBCB71-564A-42F1-BC44-6ED6D621C32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FDDI Connecting Routers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FDDI connector on a router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76EF75-8324-41B5-A02B-DCE9004E1397}" type="slidenum">
              <a:rPr lang="en-US"/>
              <a:pPr/>
              <a:t>7</a:t>
            </a:fld>
            <a:endParaRPr lang="en-US"/>
          </a:p>
        </p:txBody>
      </p:sp>
      <p:pic>
        <p:nvPicPr>
          <p:cNvPr id="9222" name="Picture 4" descr="D:\CCG\Notes\ClipArt\WAN\FDDIConnectorOnRou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09800"/>
            <a:ext cx="5410200" cy="360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FDDI Connector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DAFA08-A3D8-4596-B307-19D77A6FD472}" type="slidenum">
              <a:rPr lang="en-US"/>
              <a:pPr/>
              <a:t>8</a:t>
            </a:fld>
            <a:endParaRPr lang="en-US"/>
          </a:p>
        </p:txBody>
      </p:sp>
      <p:pic>
        <p:nvPicPr>
          <p:cNvPr id="10245" name="Picture 4" descr="D:\CCG\Notes\ClipArt\WAN\FDDIConnector.jpg"/>
          <p:cNvPicPr>
            <a:picLocks noChangeAspect="1" noChangeArrowheads="1"/>
          </p:cNvPicPr>
          <p:nvPr/>
        </p:nvPicPr>
        <p:blipFill>
          <a:blip r:embed="rId2" cstate="print"/>
          <a:srcRect l="14285" t="14835" r="20879"/>
          <a:stretch>
            <a:fillRect/>
          </a:stretch>
        </p:blipFill>
        <p:spPr bwMode="auto">
          <a:xfrm>
            <a:off x="2438400" y="1752600"/>
            <a:ext cx="44958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Operation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The FDDI specification describes a 100 Mbps token passing, dual-ring connection using fiber-optic cables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In FDDI’s dual-ring architecture traffic on each ring flows in opposite directions called counter-rotating rings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The dual-rings consist of a primary and a secondary ring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69786-568F-48E3-9FB9-E88084B8517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890</TotalTime>
  <Words>446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CCNA</vt:lpstr>
      <vt:lpstr>FDDI</vt:lpstr>
      <vt:lpstr>Objectives of This Section</vt:lpstr>
      <vt:lpstr>Context</vt:lpstr>
      <vt:lpstr>What is FDDI</vt:lpstr>
      <vt:lpstr>What is FDDI</vt:lpstr>
      <vt:lpstr>What is FDDI</vt:lpstr>
      <vt:lpstr>FDDI Connecting Routers</vt:lpstr>
      <vt:lpstr>FDDI Connector</vt:lpstr>
      <vt:lpstr>Operation</vt:lpstr>
      <vt:lpstr>Operation</vt:lpstr>
      <vt:lpstr>Operation</vt:lpstr>
      <vt:lpstr>Operation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FDDI</dc:title>
  <dc:creator>Kenneth M. Chipps Ph.D.</dc:creator>
  <cp:lastModifiedBy>Kenneth M. Chipps Ph.D.</cp:lastModifiedBy>
  <cp:revision>124</cp:revision>
  <dcterms:created xsi:type="dcterms:W3CDTF">2000-09-27T16:26:34Z</dcterms:created>
  <dcterms:modified xsi:type="dcterms:W3CDTF">2010-01-17T22:20:04Z</dcterms:modified>
</cp:coreProperties>
</file>