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5" r:id="rId3"/>
    <p:sldId id="276" r:id="rId4"/>
    <p:sldId id="277" r:id="rId5"/>
    <p:sldId id="278" r:id="rId6"/>
    <p:sldId id="280" r:id="rId7"/>
    <p:sldId id="281" r:id="rId8"/>
    <p:sldId id="282" r:id="rId9"/>
    <p:sldId id="283" r:id="rId10"/>
    <p:sldId id="284" r:id="rId11"/>
    <p:sldId id="28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78" autoAdjust="0"/>
    <p:restoredTop sz="86432" autoAdjust="0"/>
  </p:normalViewPr>
  <p:slideViewPr>
    <p:cSldViewPr>
      <p:cViewPr varScale="1">
        <p:scale>
          <a:sx n="58" d="100"/>
          <a:sy n="58" d="100"/>
        </p:scale>
        <p:origin x="-27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7B09367-EE92-4DF3-B3B2-2AD376ADC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9351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2CD9EBB-4628-4889-9262-FD670C2FD2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19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18E831-D7FE-4B16-AEE6-DE1D59D5B9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3203F-9F56-4CF1-803E-B2F8D5F923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E5B5F-CAD2-4E2F-8DCB-A5E1DCB63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9DFBE-3F31-4D03-8F38-C8178655A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A83AF-3045-4B13-9605-46F93B3C3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93132-E99F-42CB-AD58-86D288E290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B77D5-B729-44FD-A14E-CF955A8EA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E4939-23CE-4987-9FD3-DA1499032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1A149-DAD2-4ECE-A86B-6149CE9E84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26458-C41D-4110-BE32-754F725809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BCB21-BEA8-4FF6-BEB4-36ED25EF23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CB323-2998-43F5-BE03-1C4D7E99AE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FEC7B-A0A7-46A2-9226-19B8680F72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AEDCF-C8D4-4761-BDB2-3725CFCD2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B24CF04-425F-4BC7-88AE-06B1CCC97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DSL</a:t>
            </a:r>
            <a:r>
              <a:rPr lang="en-US" baseline="0" dirty="0" smtClean="0"/>
              <a:t> </a:t>
            </a:r>
            <a:r>
              <a:rPr lang="en-US" baseline="0" dirty="0" smtClean="0"/>
              <a:t>Modem</a:t>
            </a:r>
            <a:endParaRPr lang="en-US" dirty="0" smtClean="0"/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2011.09.08</a:t>
            </a:r>
          </a:p>
          <a:p>
            <a:r>
              <a:rPr lang="en-US" sz="2400" dirty="0" smtClean="0"/>
              <a:t>1.0.0</a:t>
            </a:r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962400" cy="476250"/>
          </a:xfrm>
          <a:noFill/>
        </p:spPr>
        <p:txBody>
          <a:bodyPr/>
          <a:lstStyle/>
          <a:p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EF42D1-423E-498A-B36E-62EB2FD84C8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DSL </a:t>
            </a:r>
            <a:r>
              <a:rPr lang="en-US" dirty="0" smtClean="0"/>
              <a:t>as a 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other slot could hold a card that supports a </a:t>
            </a:r>
            <a:r>
              <a:rPr lang="en-US" dirty="0" smtClean="0"/>
              <a:t>DSL </a:t>
            </a:r>
            <a:r>
              <a:rPr lang="en-US" dirty="0" smtClean="0"/>
              <a:t>connection using this card as the failover connection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B77D5-B729-44FD-A14E-CF955A8EA9B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00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DSL </a:t>
            </a:r>
            <a:r>
              <a:rPr lang="en-US" dirty="0" smtClean="0"/>
              <a:t>as a Backup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B77D5-B729-44FD-A14E-CF955A8EA9B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968341"/>
            <a:ext cx="4881182" cy="3441859"/>
          </a:xfrm>
        </p:spPr>
      </p:pic>
    </p:spTree>
    <p:extLst>
      <p:ext uri="{BB962C8B-B14F-4D97-AF65-F5344CB8AC3E}">
        <p14:creationId xmlns:p14="http://schemas.microsoft.com/office/powerpoint/2010/main" val="13291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</a:t>
            </a:r>
          </a:p>
          <a:p>
            <a:pPr lvl="1"/>
            <a:r>
              <a:rPr lang="en-US" dirty="0" smtClean="0"/>
              <a:t>What type of device is used for a </a:t>
            </a:r>
            <a:r>
              <a:rPr lang="en-US" dirty="0" smtClean="0"/>
              <a:t>DSL</a:t>
            </a:r>
            <a:r>
              <a:rPr lang="en-US" baseline="0" dirty="0" smtClean="0"/>
              <a:t> </a:t>
            </a:r>
            <a:r>
              <a:rPr lang="en-US" dirty="0" smtClean="0"/>
              <a:t>connection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053F1A-A433-41C3-AA2F-0F351D20804B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DSL </a:t>
            </a:r>
            <a:r>
              <a:rPr lang="en-US" dirty="0" smtClean="0"/>
              <a:t>Modem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box called a </a:t>
            </a:r>
            <a:r>
              <a:rPr lang="en-US" dirty="0" smtClean="0"/>
              <a:t>DSL </a:t>
            </a:r>
            <a:r>
              <a:rPr lang="en-US" dirty="0" smtClean="0"/>
              <a:t>modem is required</a:t>
            </a:r>
            <a:r>
              <a:rPr lang="en-US" baseline="0" dirty="0" smtClean="0"/>
              <a:t> to connect a </a:t>
            </a:r>
            <a:r>
              <a:rPr lang="en-US" baseline="0" dirty="0" smtClean="0"/>
              <a:t>DSL based </a:t>
            </a:r>
            <a:r>
              <a:rPr lang="en-US" baseline="0" dirty="0" smtClean="0"/>
              <a:t>data line to the LAN</a:t>
            </a:r>
          </a:p>
          <a:p>
            <a:r>
              <a:rPr lang="en-US" baseline="0" dirty="0" smtClean="0"/>
              <a:t>Such as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B77D5-B729-44FD-A14E-CF955A8EA9B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38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DSL </a:t>
            </a:r>
            <a:r>
              <a:rPr lang="en-US" dirty="0" smtClean="0"/>
              <a:t>Modem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B77D5-B729-44FD-A14E-CF955A8EA9B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95" t="50000" r="28125" b="11343"/>
          <a:stretch/>
        </p:blipFill>
        <p:spPr bwMode="auto">
          <a:xfrm>
            <a:off x="947252" y="1600200"/>
            <a:ext cx="7282348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799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DSL </a:t>
            </a:r>
            <a:r>
              <a:rPr lang="en-US" dirty="0" smtClean="0"/>
              <a:t>Modem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B77D5-B729-44FD-A14E-CF955A8EA9B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9" t="40741" r="27777" b="19676"/>
          <a:stretch/>
        </p:blipFill>
        <p:spPr bwMode="auto">
          <a:xfrm>
            <a:off x="1060115" y="1600199"/>
            <a:ext cx="6940885" cy="4495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858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DSL </a:t>
            </a:r>
            <a:r>
              <a:rPr lang="en-US" dirty="0" smtClean="0"/>
              <a:t>as a 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/>
              <a:t>DSL </a:t>
            </a:r>
            <a:r>
              <a:rPr lang="en-US" dirty="0" smtClean="0"/>
              <a:t>connection can also make a good low cost backup line for a more typical line such as T Carrier, Frame Relay, or MPLS used to connect to a primary</a:t>
            </a:r>
            <a:r>
              <a:rPr lang="en-US" baseline="0" dirty="0" smtClean="0"/>
              <a:t> network</a:t>
            </a:r>
            <a:endParaRPr lang="en-US" dirty="0" smtClean="0"/>
          </a:p>
          <a:p>
            <a:r>
              <a:rPr lang="en-US" dirty="0" smtClean="0"/>
              <a:t>For example, at a remote office a Cisco 1800 ISR might have two modules</a:t>
            </a:r>
            <a:r>
              <a:rPr lang="en-US" baseline="0" dirty="0" smtClean="0"/>
              <a:t> in it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B77D5-B729-44FD-A14E-CF955A8EA9B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9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DSL </a:t>
            </a:r>
            <a:r>
              <a:rPr lang="en-US" dirty="0" smtClean="0"/>
              <a:t>as a Backup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0" y="1986756"/>
            <a:ext cx="5715000" cy="375285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B77D5-B729-44FD-A14E-CF955A8EA9B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3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DSL </a:t>
            </a:r>
            <a:r>
              <a:rPr lang="en-US" dirty="0" smtClean="0"/>
              <a:t>as a 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One for the primary connection in this example a serial line using this card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B77D5-B729-44FD-A14E-CF955A8EA9B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53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DSL </a:t>
            </a:r>
            <a:r>
              <a:rPr lang="en-US" dirty="0" smtClean="0"/>
              <a:t>as a Backup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513" y="2185194"/>
            <a:ext cx="5459687" cy="3301206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B77D5-B729-44FD-A14E-CF955A8EA9B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49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962</TotalTime>
  <Words>265</Words>
  <Application>Microsoft Office PowerPoint</Application>
  <PresentationFormat>On-screen Show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CCNA</vt:lpstr>
      <vt:lpstr>DSL Modem</vt:lpstr>
      <vt:lpstr>Objectives of This Section</vt:lpstr>
      <vt:lpstr>DSL Modem</vt:lpstr>
      <vt:lpstr>DSL Modem</vt:lpstr>
      <vt:lpstr>DSL Modem</vt:lpstr>
      <vt:lpstr>DSL as a Backup</vt:lpstr>
      <vt:lpstr>DSL as a Backup</vt:lpstr>
      <vt:lpstr>DSL as a Backup</vt:lpstr>
      <vt:lpstr>DSL as a Backup</vt:lpstr>
      <vt:lpstr>DSL as a Backup</vt:lpstr>
      <vt:lpstr>DSL as a Backup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DSL Modem</dc:title>
  <dc:creator>Kenneth M. Chipps Ph.D.</dc:creator>
  <cp:lastModifiedBy>Kenneth M. Chipps Ph.D.</cp:lastModifiedBy>
  <cp:revision>133</cp:revision>
  <dcterms:created xsi:type="dcterms:W3CDTF">2000-09-27T16:26:34Z</dcterms:created>
  <dcterms:modified xsi:type="dcterms:W3CDTF">2011-09-08T23:45:48Z</dcterms:modified>
</cp:coreProperties>
</file>