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5" r:id="rId4"/>
    <p:sldId id="269" r:id="rId5"/>
    <p:sldId id="259" r:id="rId6"/>
    <p:sldId id="264" r:id="rId7"/>
    <p:sldId id="260" r:id="rId8"/>
    <p:sldId id="26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4" autoAdjust="0"/>
    <p:restoredTop sz="86432" autoAdjust="0"/>
  </p:normalViewPr>
  <p:slideViewPr>
    <p:cSldViewPr>
      <p:cViewPr varScale="1">
        <p:scale>
          <a:sx n="57" d="100"/>
          <a:sy n="57" d="100"/>
        </p:scale>
        <p:origin x="-9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465A26D-3356-4C14-B7AB-E1AD0BAF9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E1AEC85-6A7C-45B8-B32D-3C235082E7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5225"/>
            <a:ext cx="3886200" cy="476250"/>
          </a:xfrm>
        </p:spPr>
        <p:txBody>
          <a:bodyPr/>
          <a:lstStyle>
            <a:lvl1pPr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C1B5A8-CD1E-4478-BE5F-2EC445DC58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708C3-3B0A-4BD0-A9B6-564E13704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A9E8C-A41A-4D47-9524-72ECA78CB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00A1A-24E7-4858-9A56-847E6CCC30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C72B6-A2EA-4A2F-89DB-C353115F0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A6B4F-891F-4DB1-A3D8-B527F1C1AB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6E283-E596-440E-96A8-A5FEA5B3E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10723-1094-4A26-B2A6-7C2D07247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30981-818A-43E2-9FE5-A88631CCC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E9379-F4A8-4902-AA54-F410DFCD3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2DB69-80F7-4489-BFAF-C11A95A2E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F35A7-E0F4-4D8A-8CDF-B18B96B160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9B01-DB9C-4511-9AE2-03E866F7D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C5853-935C-4EB5-908C-1BF0C755B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D669DFA-2851-4B6E-8E81-5888109CD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DDS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Last Update </a:t>
            </a:r>
            <a:r>
              <a:rPr lang="en-US" sz="2400" dirty="0" smtClean="0"/>
              <a:t>2010.01.17</a:t>
            </a:r>
            <a:endParaRPr lang="en-US" sz="2400" dirty="0" smtClean="0"/>
          </a:p>
          <a:p>
            <a:r>
              <a:rPr lang="en-US" sz="2400" dirty="0" smtClean="0"/>
              <a:t>1.2.0</a:t>
            </a:r>
            <a:endParaRPr lang="en-US" sz="2400" dirty="0" smtClean="0"/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962400" cy="476250"/>
          </a:xfrm>
          <a:noFill/>
        </p:spPr>
        <p:txBody>
          <a:bodyPr/>
          <a:lstStyle/>
          <a:p>
            <a:r>
              <a:rPr lang="en-US" dirty="0" smtClean="0"/>
              <a:t>Copyright 2000-2010 Kenneth M. Chipps Ph.D. www.chipps.com</a:t>
            </a:r>
            <a:endParaRPr lang="en-US" dirty="0"/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585848-BC56-4EE4-978C-FE2EAA4A57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This Section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Learn</a:t>
            </a:r>
          </a:p>
          <a:p>
            <a:pPr lvl="1"/>
            <a:r>
              <a:rPr lang="en-US" smtClean="0"/>
              <a:t>What DDS is</a:t>
            </a:r>
          </a:p>
          <a:p>
            <a:pPr lvl="1"/>
            <a:r>
              <a:rPr lang="en-US" smtClean="0"/>
              <a:t>Where DDS is used</a:t>
            </a: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D3C217-24BB-4C76-A04A-E7423D7BECB2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DDS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Dedicated Digital Service</a:t>
            </a:r>
          </a:p>
          <a:p>
            <a:r>
              <a:rPr lang="en-US" dirty="0" err="1" smtClean="0"/>
              <a:t>Dataphone</a:t>
            </a:r>
            <a:r>
              <a:rPr lang="en-US" dirty="0" smtClean="0"/>
              <a:t> Digital Service</a:t>
            </a:r>
          </a:p>
          <a:p>
            <a:r>
              <a:rPr lang="en-US" dirty="0" smtClean="0"/>
              <a:t>Digital Data Service</a:t>
            </a:r>
          </a:p>
          <a:p>
            <a:r>
              <a:rPr lang="en-US" dirty="0" smtClean="0"/>
              <a:t>It is so </a:t>
            </a:r>
            <a:r>
              <a:rPr lang="en-US" dirty="0" smtClean="0"/>
              <a:t>old no one can remember what DDS stands for</a:t>
            </a:r>
          </a:p>
          <a:p>
            <a:r>
              <a:rPr lang="en-US" dirty="0" smtClean="0"/>
              <a:t>It was first </a:t>
            </a:r>
            <a:r>
              <a:rPr lang="en-US" dirty="0" smtClean="0"/>
              <a:t>deployed in 1974</a:t>
            </a:r>
          </a:p>
          <a:p>
            <a:r>
              <a:rPr lang="en-US" dirty="0" smtClean="0"/>
              <a:t>It is a </a:t>
            </a:r>
            <a:r>
              <a:rPr lang="en-US" dirty="0" smtClean="0"/>
              <a:t>slow speed </a:t>
            </a:r>
            <a:r>
              <a:rPr lang="en-US" dirty="0" smtClean="0"/>
              <a:t>circuit, but </a:t>
            </a:r>
            <a:r>
              <a:rPr lang="en-US" dirty="0" smtClean="0"/>
              <a:t>fully digital</a:t>
            </a:r>
          </a:p>
        </p:txBody>
      </p:sp>
      <p:sp>
        <p:nvSpPr>
          <p:cNvPr id="512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DD35EA-CAD6-4EE9-8503-39C132D01BA1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</a:p>
        </p:txBody>
      </p:sp>
      <p:graphicFrame>
        <p:nvGraphicFramePr>
          <p:cNvPr id="191491" name="Group 1027"/>
          <p:cNvGraphicFramePr>
            <a:graphicFrameLocks noGrp="1"/>
          </p:cNvGraphicFramePr>
          <p:nvPr>
            <p:ph type="tbl" idx="1"/>
          </p:nvPr>
        </p:nvGraphicFramePr>
        <p:xfrm>
          <a:off x="2209800" y="1447800"/>
          <a:ext cx="4800600" cy="2670048"/>
        </p:xfrm>
        <a:graphic>
          <a:graphicData uri="http://schemas.openxmlformats.org/drawingml/2006/table">
            <a:tbl>
              <a:tblPr/>
              <a:tblGrid>
                <a:gridCol w="2133600"/>
                <a:gridCol w="26670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Layer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Network 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61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51FA77-AF9F-48B5-AD1A-CB044803566B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</a:t>
            </a:r>
            <a:r>
              <a:rPr lang="en-US" dirty="0" smtClean="0"/>
              <a:t>standard digital data </a:t>
            </a:r>
            <a:r>
              <a:rPr lang="en-US" dirty="0" smtClean="0"/>
              <a:t>circuit that works </a:t>
            </a:r>
            <a:r>
              <a:rPr lang="en-US" dirty="0" smtClean="0"/>
              <a:t>like a T1 line</a:t>
            </a:r>
          </a:p>
          <a:p>
            <a:r>
              <a:rPr lang="en-US" dirty="0" smtClean="0"/>
              <a:t>Often </a:t>
            </a:r>
            <a:r>
              <a:rPr lang="en-US" dirty="0" smtClean="0"/>
              <a:t>it is just </a:t>
            </a:r>
            <a:r>
              <a:rPr lang="en-US" dirty="0" smtClean="0"/>
              <a:t>a channel out of a T1 circuit</a:t>
            </a:r>
          </a:p>
          <a:p>
            <a:r>
              <a:rPr lang="en-US" dirty="0" smtClean="0"/>
              <a:t>We will cover its operation there</a:t>
            </a: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C04FA5-9C0A-4197-BFE6-690B0909C68B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Commonly used speeds include</a:t>
            </a:r>
          </a:p>
          <a:p>
            <a:pPr lvl="1"/>
            <a:r>
              <a:rPr lang="en-US" dirty="0" smtClean="0"/>
              <a:t>2.4</a:t>
            </a:r>
            <a:r>
              <a:rPr lang="en-US" dirty="0" smtClean="0"/>
              <a:t>, 4.8, 9.6, 56Kbps</a:t>
            </a:r>
          </a:p>
          <a:p>
            <a:r>
              <a:rPr lang="en-US" dirty="0" smtClean="0"/>
              <a:t>56Kbps is by far the most common</a:t>
            </a: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9CA519-B9C0-4030-9169-3F55FA73EA50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Use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A DDS line was often used to connect </a:t>
            </a:r>
            <a:r>
              <a:rPr lang="en-US" dirty="0" smtClean="0">
                <a:cs typeface="Arial" charset="0"/>
              </a:rPr>
              <a:t>small sites to a collection node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2E610E-AFA9-43F2-AA7C-BC7605CC27A7}" type="slidenum">
              <a:rPr lang="en-US"/>
              <a:pPr/>
              <a:t>7</a:t>
            </a:fld>
            <a:endParaRPr lang="en-US"/>
          </a:p>
        </p:txBody>
      </p:sp>
      <p:pic>
        <p:nvPicPr>
          <p:cNvPr id="9222" name="Picture 4" descr="HubSpok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5351" y="2743200"/>
            <a:ext cx="2686049" cy="3260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Current Use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This line is designed</a:t>
            </a:r>
            <a:r>
              <a:rPr lang="en-US" baseline="0" dirty="0" smtClean="0">
                <a:cs typeface="Arial" charset="0"/>
              </a:rPr>
              <a:t> for c</a:t>
            </a:r>
            <a:r>
              <a:rPr lang="en-US" dirty="0" smtClean="0">
                <a:cs typeface="Arial" charset="0"/>
              </a:rPr>
              <a:t>onstant</a:t>
            </a:r>
            <a:r>
              <a:rPr lang="en-US" baseline="0" dirty="0" smtClean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data traffic that </a:t>
            </a:r>
            <a:r>
              <a:rPr lang="en-US" dirty="0" smtClean="0">
                <a:cs typeface="Arial" charset="0"/>
              </a:rPr>
              <a:t>operates at a level rate</a:t>
            </a:r>
          </a:p>
        </p:txBody>
      </p:sp>
      <p:sp>
        <p:nvSpPr>
          <p:cNvPr id="1024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2EB15D-5295-49A5-9ABB-73C37B073FAA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NA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CCNA</Template>
  <TotalTime>941</TotalTime>
  <Words>225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CCNA</vt:lpstr>
      <vt:lpstr>DDS</vt:lpstr>
      <vt:lpstr>Objectives of This Section</vt:lpstr>
      <vt:lpstr>What is DDS</vt:lpstr>
      <vt:lpstr>Context</vt:lpstr>
      <vt:lpstr>Operation</vt:lpstr>
      <vt:lpstr>Speeds</vt:lpstr>
      <vt:lpstr>Current Use</vt:lpstr>
      <vt:lpstr>Current Use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DDS</dc:title>
  <dc:creator>Kenneth M. Chipps Ph.D.</dc:creator>
  <cp:lastModifiedBy>Kenneth M. Chipps Ph.D.</cp:lastModifiedBy>
  <cp:revision>123</cp:revision>
  <dcterms:created xsi:type="dcterms:W3CDTF">2000-09-27T16:26:34Z</dcterms:created>
  <dcterms:modified xsi:type="dcterms:W3CDTF">2010-01-17T20:47:20Z</dcterms:modified>
</cp:coreProperties>
</file>