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1"/>
  </p:sldMasterIdLst>
  <p:notesMasterIdLst>
    <p:notesMasterId r:id="rId14"/>
  </p:notesMasterIdLst>
  <p:handoutMasterIdLst>
    <p:handoutMasterId r:id="rId15"/>
  </p:handoutMasterIdLst>
  <p:sldIdLst>
    <p:sldId id="256" r:id="rId2"/>
    <p:sldId id="275" r:id="rId3"/>
    <p:sldId id="276" r:id="rId4"/>
    <p:sldId id="277" r:id="rId5"/>
    <p:sldId id="278" r:id="rId6"/>
    <p:sldId id="279" r:id="rId7"/>
    <p:sldId id="280" r:id="rId8"/>
    <p:sldId id="288" r:id="rId9"/>
    <p:sldId id="289" r:id="rId10"/>
    <p:sldId id="283" r:id="rId11"/>
    <p:sldId id="284" r:id="rId12"/>
    <p:sldId id="28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outlineView">
  <p:normalViewPr showOutlineIcons="0">
    <p:restoredLeft sz="34578" autoAdjust="0"/>
    <p:restoredTop sz="86432" autoAdjust="0"/>
  </p:normalViewPr>
  <p:slideViewPr>
    <p:cSldViewPr>
      <p:cViewPr varScale="1">
        <p:scale>
          <a:sx n="58" d="100"/>
          <a:sy n="58" d="100"/>
        </p:scale>
        <p:origin x="-270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18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253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27B09367-EE92-4DF3-B3B2-2AD376ADC6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9351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E2CD9EBB-4628-4889-9262-FD670C2FD2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40190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5225"/>
            <a:ext cx="3886200" cy="476250"/>
          </a:xfrm>
        </p:spPr>
        <p:txBody>
          <a:bodyPr/>
          <a:lstStyle>
            <a:lvl1pPr>
              <a:defRPr sz="1400" smtClean="0"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A18E831-D7FE-4B16-AEE6-DE1D59D5B9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13203F-9F56-4CF1-803E-B2F8D5F9234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7E5B5F-CAD2-4E2F-8DCB-A5E1DCB637F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9DFBE-3F31-4D03-8F38-C8178655AB1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3A83AF-3045-4B13-9605-46F93B3C32A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r>
              <a:rPr lang="en-US" noProof="0" smtClean="0"/>
              <a:t>Click icon to add table</a:t>
            </a:r>
            <a:endParaRPr lang="en-US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993132-E99F-42CB-AD58-86D288E2906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>
                <a:latin typeface="Arial" pitchFamily="34" charset="0"/>
                <a:cs typeface="Arial" pitchFamily="34" charset="0"/>
              </a:defRPr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FB77D5-B729-44FD-A14E-CF955A8EA9B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8AE4939-23CE-4987-9FD3-DA149903282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4F1A149-DAD2-4ECE-A86B-6149CE9E84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26458-C41D-4110-BE32-754F725809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5BCB21-BEA8-4FF6-BEB4-36ED25EF23A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ECB323-2998-43F5-BE03-1C4D7E99AEE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DFEC7B-A0A7-46A2-9226-19B8680F72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4AEDCF-C8D4-4761-BDB2-3725CFCD25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A6BBF8"/>
            </a:gs>
            <a:gs pos="100000">
              <a:srgbClr val="FFFFFF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373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373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743200" y="6245225"/>
            <a:ext cx="3657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000" smtClean="0"/>
            </a:lvl1pPr>
          </a:lstStyle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7373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29350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1B24CF04-425F-4BC7-88AE-06B1CCC97BC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hf hdr="0" dt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1026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/>
          <a:p>
            <a:r>
              <a:rPr lang="en-US" dirty="0" smtClean="0"/>
              <a:t>Cable</a:t>
            </a:r>
            <a:r>
              <a:rPr lang="en-US" baseline="0" dirty="0" smtClean="0"/>
              <a:t> Modem</a:t>
            </a:r>
            <a:endParaRPr lang="en-US" dirty="0" smtClean="0"/>
          </a:p>
        </p:txBody>
      </p:sp>
      <p:sp>
        <p:nvSpPr>
          <p:cNvPr id="3075" name="Rectangle 102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sz="2400" dirty="0" smtClean="0"/>
              <a:t>Last Update </a:t>
            </a:r>
            <a:r>
              <a:rPr lang="en-US" sz="2400" dirty="0" smtClean="0"/>
              <a:t>2011.09.08</a:t>
            </a:r>
            <a:endParaRPr lang="en-US" sz="2400" dirty="0" smtClean="0"/>
          </a:p>
          <a:p>
            <a:r>
              <a:rPr lang="en-US" sz="2400" dirty="0" smtClean="0"/>
              <a:t>1.0.0</a:t>
            </a:r>
            <a:endParaRPr lang="en-US" sz="2400" dirty="0" smtClean="0"/>
          </a:p>
        </p:txBody>
      </p:sp>
      <p:sp>
        <p:nvSpPr>
          <p:cNvPr id="307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67000" y="6245225"/>
            <a:ext cx="3962400" cy="476250"/>
          </a:xfrm>
          <a:noFill/>
        </p:spPr>
        <p:txBody>
          <a:bodyPr/>
          <a:lstStyle/>
          <a:p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3077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8EF42D1-423E-498A-B36E-62EB2FD84C8E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55513" y="2185194"/>
            <a:ext cx="5459687" cy="3301206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309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other slot could hold a card that supports a cable connection using this card as the failover connection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4783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7242" y="2556669"/>
            <a:ext cx="6707558" cy="2320131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32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 of This Section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Learn</a:t>
            </a:r>
          </a:p>
          <a:p>
            <a:pPr lvl="1"/>
            <a:r>
              <a:rPr lang="en-US" dirty="0" smtClean="0"/>
              <a:t>What </a:t>
            </a:r>
            <a:r>
              <a:rPr lang="en-US" dirty="0" smtClean="0"/>
              <a:t>type of device is used for a cable</a:t>
            </a:r>
            <a:r>
              <a:rPr lang="en-US" baseline="0" dirty="0" smtClean="0"/>
              <a:t> </a:t>
            </a:r>
            <a:r>
              <a:rPr lang="en-US" dirty="0" smtClean="0"/>
              <a:t>connection</a:t>
            </a:r>
          </a:p>
        </p:txBody>
      </p:sp>
      <p:sp>
        <p:nvSpPr>
          <p:cNvPr id="4100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/>
          <a:p>
            <a:r>
              <a:rPr lang="en-US" smtClean="0"/>
              <a:t>Copyright 2011 Kenneth M. Chipps Ph.D. www.chipps.com</a:t>
            </a:r>
            <a:endParaRPr lang="en-US"/>
          </a:p>
        </p:txBody>
      </p:sp>
      <p:sp>
        <p:nvSpPr>
          <p:cNvPr id="4101" name="Slide Number Placeholder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B053F1A-A433-41C3-AA2F-0F351D20804B}" type="slidenum">
              <a:rPr lang="en-US"/>
              <a:pPr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Modem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box called a cable modem is required</a:t>
            </a:r>
            <a:r>
              <a:rPr lang="en-US" baseline="0" dirty="0" smtClean="0"/>
              <a:t> to connect a MSO cable data line to the LAN</a:t>
            </a:r>
          </a:p>
          <a:p>
            <a:r>
              <a:rPr lang="en-US" baseline="0" dirty="0" smtClean="0"/>
              <a:t>Such as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386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Modem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8400" y="1600200"/>
            <a:ext cx="5727199" cy="4525963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991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Modem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986" t="28704" r="36979" b="13426"/>
          <a:stretch/>
        </p:blipFill>
        <p:spPr bwMode="auto">
          <a:xfrm>
            <a:off x="1524000" y="1600200"/>
            <a:ext cx="5791200" cy="45671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58583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Modem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As can be seen all that is required is to connect</a:t>
            </a:r>
            <a:r>
              <a:rPr lang="en-US" baseline="0" dirty="0" smtClean="0"/>
              <a:t> the cable from the wall to the unit, then plug a UTP patch cable between the unit and the switch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087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cable connection can also make a good low cost backup line for a more typical line such as T Carrier, Frame Relay, or MPLS used to connect to a primary</a:t>
            </a:r>
            <a:r>
              <a:rPr lang="en-US" baseline="0" dirty="0" smtClean="0"/>
              <a:t> network</a:t>
            </a:r>
            <a:endParaRPr lang="en-US" dirty="0" smtClean="0"/>
          </a:p>
          <a:p>
            <a:r>
              <a:rPr lang="en-US" dirty="0" smtClean="0"/>
              <a:t>For example, at a remote office a Cisco 1800 ISR might have two modules</a:t>
            </a:r>
            <a:r>
              <a:rPr lang="en-US" baseline="0" dirty="0" smtClean="0"/>
              <a:t> in it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02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4500" y="1986756"/>
            <a:ext cx="5715000" cy="3752850"/>
          </a:xfrm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124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Cable as a Backup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aseline="0" dirty="0" smtClean="0"/>
              <a:t>One for the primary connection in this example a serial line using this card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Copyright 2011 Kenneth M. Chipps Ph.D. www.chipps.com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BFB77D5-B729-44FD-A14E-CF955A8EA9B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5244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CNA">
  <a:themeElements>
    <a:clrScheme name="CiscoAcademy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iscoAcademy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73025" tIns="36512" rIns="73025" bIns="36512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CiscoAcademy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iscoAcademy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iscoAcademy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CCNA</Template>
  <TotalTime>954</TotalTime>
  <Words>309</Words>
  <Application>Microsoft Office PowerPoint</Application>
  <PresentationFormat>On-screen Show (4:3)</PresentationFormat>
  <Paragraphs>47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CCNA</vt:lpstr>
      <vt:lpstr>Cable Modem</vt:lpstr>
      <vt:lpstr>Objectives of This Section</vt:lpstr>
      <vt:lpstr>Cable Modem</vt:lpstr>
      <vt:lpstr>Cable Modem</vt:lpstr>
      <vt:lpstr>Cable Modem</vt:lpstr>
      <vt:lpstr>Cable Modem</vt:lpstr>
      <vt:lpstr>Cable as a Backup</vt:lpstr>
      <vt:lpstr>Cable as a Backup</vt:lpstr>
      <vt:lpstr>Cable as a Backup</vt:lpstr>
      <vt:lpstr>Cable as a Backup</vt:lpstr>
      <vt:lpstr>Cable as a Backup</vt:lpstr>
      <vt:lpstr>Cable as a Backup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Cable Modem</dc:title>
  <dc:creator>Kenneth M. Chipps Ph.D.</dc:creator>
  <cp:lastModifiedBy>Kenneth M. Chipps Ph.D.</cp:lastModifiedBy>
  <cp:revision>129</cp:revision>
  <dcterms:created xsi:type="dcterms:W3CDTF">2000-09-27T16:26:34Z</dcterms:created>
  <dcterms:modified xsi:type="dcterms:W3CDTF">2011-09-08T23:22:29Z</dcterms:modified>
</cp:coreProperties>
</file>