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8" r:id="rId9"/>
    <p:sldId id="289" r:id="rId10"/>
    <p:sldId id="283" r:id="rId11"/>
    <p:sldId id="284" r:id="rId12"/>
    <p:sldId id="2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32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7B09367-EE92-4DF3-B3B2-2AD376ADC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CD9EBB-4628-4889-9262-FD670C2FD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1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8E831-D7FE-4B16-AEE6-DE1D59D5B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203F-9F56-4CF1-803E-B2F8D5F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5B5F-CAD2-4E2F-8DCB-A5E1DCB6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DFBE-3F31-4D03-8F38-C8178655A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83AF-3045-4B13-9605-46F93B3C3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3132-E99F-42CB-AD58-86D288E29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77D5-B729-44FD-A14E-CF955A8EA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4939-23CE-4987-9FD3-DA1499032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A149-DAD2-4ECE-A86B-6149CE9E8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6458-C41D-4110-BE32-754F72580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CB21-BEA8-4FF6-BEB4-36ED25EF2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B323-2998-43F5-BE03-1C4D7E99A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EC7B-A0A7-46A2-9226-19B8680F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EDCF-C8D4-4761-BDB2-3725CFCD2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24CF04-425F-4BC7-88AE-06B1CCC97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Cable</a:t>
            </a:r>
            <a:r>
              <a:rPr lang="en-US" baseline="0" dirty="0" smtClean="0"/>
              <a:t> Modem</a:t>
            </a:r>
            <a:endParaRPr lang="en-US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2011.09.08</a:t>
            </a:r>
            <a:endParaRPr lang="en-US" sz="2400" dirty="0" smtClean="0"/>
          </a:p>
          <a:p>
            <a:r>
              <a:rPr lang="en-US" sz="2400" dirty="0" smtClean="0"/>
              <a:t>1.0.0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EF42D1-423E-498A-B36E-62EB2FD84C8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13" y="2185194"/>
            <a:ext cx="5459687" cy="330120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slot could hold a card that supports a cable connection using this card as the failover connection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42" y="2556669"/>
            <a:ext cx="6707558" cy="232013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type of device is used for a cable</a:t>
            </a:r>
            <a:r>
              <a:rPr lang="en-US" baseline="0" dirty="0" smtClean="0"/>
              <a:t> </a:t>
            </a:r>
            <a:r>
              <a:rPr lang="en-US" dirty="0" smtClean="0"/>
              <a:t>connection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53F1A-A433-41C3-AA2F-0F351D20804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box called a cable modem is required</a:t>
            </a:r>
            <a:r>
              <a:rPr lang="en-US" baseline="0" dirty="0" smtClean="0"/>
              <a:t> to connect a MSO cable data line to the LAN</a:t>
            </a:r>
          </a:p>
          <a:p>
            <a:r>
              <a:rPr lang="en-US" baseline="0" dirty="0" smtClean="0"/>
              <a:t>Such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Modem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00" y="1600200"/>
            <a:ext cx="5727199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6" t="28704" r="36979" b="13426"/>
          <a:stretch/>
        </p:blipFill>
        <p:spPr bwMode="auto">
          <a:xfrm>
            <a:off x="1524000" y="1600200"/>
            <a:ext cx="5791200" cy="456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can be seen all that is required is to connect</a:t>
            </a:r>
            <a:r>
              <a:rPr lang="en-US" baseline="0" dirty="0" smtClean="0"/>
              <a:t> the cable from the wall to the unit, then plug a UTP patch cable between the unit and the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cable connection can also make a good low cost backup line for a more typical line such as T Carrier, Frame Relay, or MPLS used to connect to a primary</a:t>
            </a:r>
            <a:r>
              <a:rPr lang="en-US" baseline="0" dirty="0" smtClean="0"/>
              <a:t> network</a:t>
            </a:r>
            <a:endParaRPr lang="en-US" dirty="0" smtClean="0"/>
          </a:p>
          <a:p>
            <a:r>
              <a:rPr lang="en-US" dirty="0" smtClean="0"/>
              <a:t>For example, at a remote office a Cisco 1800 ISR might have two modules</a:t>
            </a:r>
            <a:r>
              <a:rPr lang="en-US" baseline="0" dirty="0" smtClean="0"/>
              <a:t> in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86756"/>
            <a:ext cx="5715000" cy="37528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One for the primary connection in this example a serial line using this card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954</TotalTime>
  <Words>309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CCNA</vt:lpstr>
      <vt:lpstr>Cable Modem</vt:lpstr>
      <vt:lpstr>Objectives of This Section</vt:lpstr>
      <vt:lpstr>Cable Modem</vt:lpstr>
      <vt:lpstr>Cable Modem</vt:lpstr>
      <vt:lpstr>Cable Modem</vt:lpstr>
      <vt:lpstr>Cable Modem</vt:lpstr>
      <vt:lpstr>Cable as a Backup</vt:lpstr>
      <vt:lpstr>Cable as a Backup</vt:lpstr>
      <vt:lpstr>Cable as a Backup</vt:lpstr>
      <vt:lpstr>Cable as a Backup</vt:lpstr>
      <vt:lpstr>Cable as a Backup</vt:lpstr>
      <vt:lpstr>Cable as a 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Modem</dc:title>
  <dc:creator>Kenneth M. Chipps Ph.D.</dc:creator>
  <cp:lastModifiedBy>Kenneth M. Chipps Ph.D.</cp:lastModifiedBy>
  <cp:revision>129</cp:revision>
  <dcterms:created xsi:type="dcterms:W3CDTF">2000-09-27T16:26:34Z</dcterms:created>
  <dcterms:modified xsi:type="dcterms:W3CDTF">2011-09-08T23:22:29Z</dcterms:modified>
</cp:coreProperties>
</file>