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303" r:id="rId4"/>
    <p:sldId id="268" r:id="rId5"/>
    <p:sldId id="297" r:id="rId6"/>
    <p:sldId id="304" r:id="rId7"/>
    <p:sldId id="305" r:id="rId8"/>
    <p:sldId id="306" r:id="rId9"/>
    <p:sldId id="292" r:id="rId10"/>
    <p:sldId id="293" r:id="rId11"/>
    <p:sldId id="294" r:id="rId12"/>
    <p:sldId id="295" r:id="rId13"/>
    <p:sldId id="307" r:id="rId14"/>
    <p:sldId id="29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DB27AAF-6480-49D9-88FA-EDB97A0E8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FE7001A-C31F-4FE0-8989-93CAA3D69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2000-2007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0BA1CC-FDB4-4814-A217-27EBFD51F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822EB-22E9-40C6-AE13-F5D3DF818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20954-B91B-44A3-9C37-EF08D4394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8DB39-3B01-4E16-8E51-E2C150CA6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3396C-DF27-4DDD-878C-F8395D838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2DB26-09C1-4EBA-AE5C-774FA90508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2000-2007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B9A46-FE03-4B92-A0AD-19BB13171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E17D3-F192-4F00-A07C-1E10FA25C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30A3-3DFF-4AF4-8CF9-2BF17A4AA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39CCB-F42D-451C-9F47-9ED2F4A5A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60C16-81CA-4AC0-A570-F41C5BDA0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86FDB-D51D-4088-A04C-67811C7C0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A548C-9B9D-4D10-A14E-B5D63BFCD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25BD2-2E14-49DE-9767-E78E2ADE1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89FDDEF-56A2-46E0-B8D5-DF0872189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Analog Modem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smtClean="0"/>
              <a:t>Last Update 2007.06.07</a:t>
            </a:r>
          </a:p>
          <a:p>
            <a:r>
              <a:rPr lang="en-US" sz="2400" smtClean="0"/>
              <a:t>1.1.0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86441B-1910-4360-9179-0784714D4B2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Compression is a method required for a modem to be useable as an access device</a:t>
            </a:r>
          </a:p>
          <a:p>
            <a:r>
              <a:rPr lang="en-US" smtClean="0"/>
              <a:t>Without compression of the data, the actual speed of the line would be only 600 bps</a:t>
            </a:r>
          </a:p>
          <a:p>
            <a:r>
              <a:rPr lang="en-US" smtClean="0"/>
              <a:t>In compression, familiar, repeating character sets are replaced with symbols or strings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278519-76A5-4120-A91A-8A8AF532AD5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These symbols or strings require fewer bits to send the information</a:t>
            </a:r>
          </a:p>
          <a:p>
            <a:r>
              <a:rPr lang="en-US" smtClean="0"/>
              <a:t>The current standards for compression are V.44, the slightly older V.42bis, and the even older MNP5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92C70A-61A5-4E62-A8B9-57F4004CCC3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Transfer Rate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V.90 and V.92 define two data transfer rates that are widely used</a:t>
            </a:r>
          </a:p>
          <a:p>
            <a:r>
              <a:rPr lang="en-US" smtClean="0"/>
              <a:t>These, however, or only useful when the central site is connecting to the PSTN through a digital, rather than an analog, data line</a:t>
            </a:r>
          </a:p>
          <a:p>
            <a:r>
              <a:rPr lang="en-US" smtClean="0"/>
              <a:t>When these standards are used the speed from the central site back to the remote site is 53 Kbps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3C5249-22C2-4EE6-8F2A-4F2AF09214EB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Transfer Rate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But since the remote site is connecting using an analog line, the speed from that site to the central site is 33.6 Kbps for V.90 and 48 Kbps for V.92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591E3E-80CE-4422-83AE-6D827104F537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Correction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of the noise on regular phone lines error correction is required</a:t>
            </a:r>
          </a:p>
          <a:p>
            <a:r>
              <a:rPr lang="en-US" dirty="0" smtClean="0"/>
              <a:t>The most commonly used standards for compression are V.42 and MNP4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B5AA81-A1C0-46C7-A97B-60B63754DF56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</a:t>
            </a:r>
          </a:p>
          <a:p>
            <a:pPr lvl="1"/>
            <a:r>
              <a:rPr lang="en-US" smtClean="0"/>
              <a:t>What an analog modem is</a:t>
            </a:r>
          </a:p>
          <a:p>
            <a:pPr lvl="1"/>
            <a:r>
              <a:rPr lang="en-US" smtClean="0"/>
              <a:t>How an analog modem works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6C34F5-7713-43A4-85B6-189F2A030A00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Modem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modem is a modulator and demodulator in that it converts, in this case, analog phone signals into digital signals and back</a:t>
            </a:r>
          </a:p>
          <a:p>
            <a:r>
              <a:rPr lang="en-US" smtClean="0"/>
              <a:t>This device is required as computer equipment generates a digital signal, whereas the PSTN can only deal with an analog signal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113A60-C785-4993-9DAF-EDA6A907F4CD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Modem</a:t>
            </a:r>
          </a:p>
        </p:txBody>
      </p:sp>
      <p:graphicFrame>
        <p:nvGraphicFramePr>
          <p:cNvPr id="1026" name="Object 1029"/>
          <p:cNvGraphicFramePr>
            <a:graphicFrameLocks noChangeAspect="1"/>
          </p:cNvGraphicFramePr>
          <p:nvPr>
            <p:ph idx="1"/>
          </p:nvPr>
        </p:nvGraphicFramePr>
        <p:xfrm>
          <a:off x="457200" y="2752725"/>
          <a:ext cx="8229600" cy="2220913"/>
        </p:xfrm>
        <a:graphic>
          <a:graphicData uri="http://schemas.openxmlformats.org/presentationml/2006/ole">
            <p:oleObj spid="_x0000_s1026" name="Visio" r:id="rId3" imgW="9509832" imgH="2565601" progId="">
              <p:embed/>
            </p:oleObj>
          </a:graphicData>
        </a:graphic>
      </p:graphicFrame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3C1065-6D1D-411F-978F-94ED2E7F50A7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modem used in the workstation or at the central site if only a few remote sites are supported can attach to the computer using</a:t>
            </a:r>
          </a:p>
          <a:p>
            <a:pPr lvl="1"/>
            <a:r>
              <a:rPr lang="en-US" smtClean="0"/>
              <a:t>Adaptor Card plugged into the bus</a:t>
            </a:r>
          </a:p>
          <a:p>
            <a:pPr lvl="1"/>
            <a:r>
              <a:rPr lang="en-US" smtClean="0"/>
              <a:t>External connection through a serial port</a:t>
            </a:r>
          </a:p>
          <a:p>
            <a:pPr lvl="1"/>
            <a:r>
              <a:rPr lang="en-US" smtClean="0"/>
              <a:t>PCMCIA card in a PC Card or Cardbus slot</a:t>
            </a:r>
          </a:p>
          <a:p>
            <a:pPr lvl="1"/>
            <a:r>
              <a:rPr lang="en-US" smtClean="0"/>
              <a:t>External connection through a USB port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6DFF1A-6E55-4FB7-903C-37F8AD4597C1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Modem</a:t>
            </a:r>
          </a:p>
        </p:txBody>
      </p:sp>
      <p:pic>
        <p:nvPicPr>
          <p:cNvPr id="8195" name="Picture 4" descr="AdaptorMode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48013"/>
            <a:ext cx="1428750" cy="1428750"/>
          </a:xfrm>
          <a:noFill/>
        </p:spPr>
      </p:pic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9E6AA5-D68B-4F04-86E7-91F4DDBD9943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Modem</a:t>
            </a:r>
          </a:p>
        </p:txBody>
      </p:sp>
      <p:pic>
        <p:nvPicPr>
          <p:cNvPr id="9219" name="Picture 4" descr="BoxMode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48013"/>
            <a:ext cx="1428750" cy="1428750"/>
          </a:xfrm>
          <a:noFill/>
        </p:spPr>
      </p:pic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E92258-4CEA-48B3-826C-A40E05C7B951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USB Modem</a:t>
            </a:r>
          </a:p>
        </p:txBody>
      </p:sp>
      <p:pic>
        <p:nvPicPr>
          <p:cNvPr id="1024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54163" y="1600200"/>
            <a:ext cx="6035675" cy="4525963"/>
          </a:xfrm>
          <a:noFill/>
        </p:spPr>
      </p:pic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81AE48-F882-4386-8A47-17306CFA3B6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Modem Standards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modems were first introduced the old Bell System defined the standards, today the ITU does</a:t>
            </a:r>
          </a:p>
          <a:p>
            <a:r>
              <a:rPr lang="en-US" smtClean="0"/>
              <a:t>ITU modem standards are denoted by a V</a:t>
            </a:r>
          </a:p>
          <a:p>
            <a:r>
              <a:rPr lang="en-US" smtClean="0"/>
              <a:t>The standards of interest include</a:t>
            </a:r>
          </a:p>
          <a:p>
            <a:pPr lvl="1"/>
            <a:r>
              <a:rPr lang="en-US" smtClean="0"/>
              <a:t>Compression</a:t>
            </a:r>
          </a:p>
          <a:p>
            <a:pPr lvl="1"/>
            <a:r>
              <a:rPr lang="en-US" smtClean="0"/>
              <a:t>Data Transfer Rate</a:t>
            </a:r>
          </a:p>
          <a:p>
            <a:pPr lvl="1"/>
            <a:r>
              <a:rPr lang="en-US" smtClean="0"/>
              <a:t>Error Correction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588299-FF81-45B3-A3CD-3AC77E99888B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2414</TotalTime>
  <Words>507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CCNA</vt:lpstr>
      <vt:lpstr>Visio</vt:lpstr>
      <vt:lpstr>Analog Modem</vt:lpstr>
      <vt:lpstr>Objectives of This Section</vt:lpstr>
      <vt:lpstr>What is a Modem</vt:lpstr>
      <vt:lpstr>What is a Modem</vt:lpstr>
      <vt:lpstr>Modem</vt:lpstr>
      <vt:lpstr>Modem</vt:lpstr>
      <vt:lpstr>Modem</vt:lpstr>
      <vt:lpstr>USB Modem</vt:lpstr>
      <vt:lpstr>Modem Standards</vt:lpstr>
      <vt:lpstr>Compression</vt:lpstr>
      <vt:lpstr>Compression</vt:lpstr>
      <vt:lpstr>Data Transfer Rate</vt:lpstr>
      <vt:lpstr>Data Transfer Rate</vt:lpstr>
      <vt:lpstr>Error Correction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Modem</dc:title>
  <dc:creator>Kenneth M. Chipps Ph.D.</dc:creator>
  <cp:lastModifiedBy>Kenneth M. Chipps Ph.D.</cp:lastModifiedBy>
  <cp:revision>113</cp:revision>
  <dcterms:created xsi:type="dcterms:W3CDTF">2000-09-27T16:26:34Z</dcterms:created>
  <dcterms:modified xsi:type="dcterms:W3CDTF">2010-01-17T00:39:50Z</dcterms:modified>
</cp:coreProperties>
</file>