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0" r:id="rId3"/>
    <p:sldId id="261" r:id="rId4"/>
    <p:sldId id="262" r:id="rId5"/>
    <p:sldId id="275" r:id="rId6"/>
    <p:sldId id="263" r:id="rId7"/>
    <p:sldId id="264" r:id="rId8"/>
    <p:sldId id="276" r:id="rId9"/>
    <p:sldId id="274" r:id="rId10"/>
    <p:sldId id="278" r:id="rId11"/>
    <p:sldId id="267" r:id="rId12"/>
    <p:sldId id="268" r:id="rId13"/>
    <p:sldId id="270" r:id="rId14"/>
    <p:sldId id="273" r:id="rId15"/>
    <p:sldId id="277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7" autoAdjust="0"/>
    <p:restoredTop sz="86339" autoAdjust="0"/>
  </p:normalViewPr>
  <p:slideViewPr>
    <p:cSldViewPr>
      <p:cViewPr varScale="1">
        <p:scale>
          <a:sx n="52" d="100"/>
          <a:sy n="52" d="100"/>
        </p:scale>
        <p:origin x="-94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A40C68E-BB81-4951-AB22-4A1C8CC0E5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877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C393527-337B-4CF2-879F-DB9209F75C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0848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6863FE-F855-469E-AC7A-AA9C07B856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9049F-E3DF-4BD6-B7DC-A77A3BD012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DF7D7-2822-441B-A65F-74705CC522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F25D66-1ACD-4C5C-A223-2215C4960C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9EF9A-98C7-4F33-B2B2-D8B7C3D31A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F1D1A-9528-452B-8CAE-9D8FD216B0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C1D3E-E722-447E-9A60-97CD9C6627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72991-5E44-41EB-B061-D9B19130FD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7CA5B-70D4-4500-9DE3-3C2642D2AE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2C5A3-7D90-4D58-9A9C-BC95C05EB2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4FAE8-3162-43D7-816E-4E8DE7DE75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73C2D-3F3C-4F53-B4E5-9FE7F63984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304F9-CF85-47DC-ACD5-5548C4BAB8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418C9-FBE3-480E-AE6F-D62E4C63B9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 smtClean="0"/>
            </a:lvl1pPr>
          </a:lstStyle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1889D52-B5ED-4D95-B433-DE6592DB5E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NAS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Last Update </a:t>
            </a:r>
            <a:r>
              <a:rPr lang="en-US" sz="2400" dirty="0" smtClean="0"/>
              <a:t>2012.03.19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1.7.0</a:t>
            </a:r>
            <a:endParaRPr lang="en-US" sz="2400" dirty="0" smtClean="0"/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C6E1B1-7A13-4183-BB5D-83027A31C63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v Large NAS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small NAS box is</a:t>
            </a:r>
            <a:r>
              <a:rPr lang="en-US" baseline="0" dirty="0" smtClean="0"/>
              <a:t> a standalone device that can be purchased at an office supply store</a:t>
            </a:r>
          </a:p>
          <a:p>
            <a:r>
              <a:rPr lang="en-US" baseline="0" dirty="0" smtClean="0"/>
              <a:t>A gateway type of NAS is used to create a much larger set of shared storage devices directly attached to the local area network this time through a NAS gateway device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FC1D3E-E722-447E-9A60-97CD9C6627C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541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or Internet Appliances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Sometimes these types of boxes are called network or internet appliances instead of the more general term NAS</a:t>
            </a:r>
          </a:p>
          <a:p>
            <a:pPr>
              <a:lnSpc>
                <a:spcPct val="90000"/>
              </a:lnSpc>
            </a:pPr>
            <a:r>
              <a:rPr lang="en-US" smtClean="0"/>
              <a:t>When they are called this it is usually meant to relate to a special purpose NAS doing something other than general storage</a:t>
            </a:r>
          </a:p>
        </p:txBody>
      </p:sp>
      <p:sp>
        <p:nvSpPr>
          <p:cNvPr id="1229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078571-DEBC-4A90-B804-C031FCF9F642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or Internet Appliances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Such as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Web server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Mail server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Firewall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Caching</a:t>
            </a:r>
          </a:p>
          <a:p>
            <a:r>
              <a:rPr lang="en-US" smtClean="0"/>
              <a:t>It does not matter what they are called as long as you understand what they are meant to do</a:t>
            </a:r>
          </a:p>
        </p:txBody>
      </p:sp>
      <p:sp>
        <p:nvSpPr>
          <p:cNvPr id="1331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BF66FC-7444-49CE-94F6-9C6119915E7B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a NAS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NAS boxes use file oriented rather than the faster block oriented protocols to access information</a:t>
            </a:r>
          </a:p>
          <a:p>
            <a:r>
              <a:rPr lang="en-US" dirty="0" smtClean="0"/>
              <a:t>As such in some low speed LANs the protocols used, such as </a:t>
            </a:r>
            <a:r>
              <a:rPr lang="en-US" dirty="0" err="1" smtClean="0"/>
              <a:t>NFS</a:t>
            </a:r>
            <a:r>
              <a:rPr lang="en-US" dirty="0" smtClean="0"/>
              <a:t>, </a:t>
            </a:r>
            <a:r>
              <a:rPr lang="en-US" dirty="0" err="1" smtClean="0"/>
              <a:t>CIFS</a:t>
            </a:r>
            <a:r>
              <a:rPr lang="en-US" dirty="0" smtClean="0"/>
              <a:t>, or HTTP over TCP/IP can cause bottlenecks for high data transfer application such as databases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AE46B2-5878-4871-92A8-2946B671A70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a NAS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are not the quickest protocols</a:t>
            </a:r>
          </a:p>
          <a:p>
            <a:r>
              <a:rPr lang="en-US" dirty="0" smtClean="0"/>
              <a:t>As such they can introduce some latency into the process</a:t>
            </a:r>
          </a:p>
          <a:p>
            <a:r>
              <a:rPr lang="en-US" dirty="0" smtClean="0"/>
              <a:t>In most cases this can be solved by throwing bandwidth at it</a:t>
            </a:r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0D42AC-FEDE-4230-B45A-FB7F2E28C9B3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find a NAS box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FC1D3E-E722-447E-9A60-97CD9C6627C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935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</a:t>
            </a:r>
          </a:p>
          <a:p>
            <a:pPr lvl="1"/>
            <a:r>
              <a:rPr lang="en-US" dirty="0" smtClean="0"/>
              <a:t>What NAS is</a:t>
            </a:r>
          </a:p>
          <a:p>
            <a:pPr lvl="1"/>
            <a:r>
              <a:rPr lang="en-US" dirty="0" smtClean="0"/>
              <a:t>How to use a NAS device in a LAN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F2020C-3CDD-4A9D-9CE7-34610B995537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NAS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pitchFamily="34" charset="0"/>
              </a:rPr>
              <a:t>NAS is Network Attached Storage</a:t>
            </a:r>
          </a:p>
          <a:p>
            <a:r>
              <a:rPr lang="en-US" dirty="0" smtClean="0">
                <a:cs typeface="Arial" pitchFamily="34" charset="0"/>
              </a:rPr>
              <a:t>In this approach data drives are taken out of the server that holds the network operating system</a:t>
            </a:r>
          </a:p>
          <a:p>
            <a:r>
              <a:rPr lang="en-US" dirty="0" smtClean="0">
                <a:cs typeface="Arial" pitchFamily="34" charset="0"/>
              </a:rPr>
              <a:t>They are deployed in a box that runs a proprietary operating system that just understands serving up data</a:t>
            </a:r>
          </a:p>
        </p:txBody>
      </p:sp>
      <p:sp>
        <p:nvSpPr>
          <p:cNvPr id="512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55DBB7-BD81-4A02-8BD8-93B5B547FC0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pitchFamily="34" charset="0"/>
              </a:rPr>
              <a:t>What is a NAS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pitchFamily="34" charset="0"/>
              </a:rPr>
              <a:t>This box is entirely independent of the server’s operating system or the server itself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Arial" pitchFamily="34" charset="0"/>
              </a:rPr>
              <a:t>Small NAS boxes</a:t>
            </a:r>
            <a:r>
              <a:rPr lang="en-US" baseline="0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is </a:t>
            </a:r>
            <a:r>
              <a:rPr lang="en-US" dirty="0" smtClean="0">
                <a:cs typeface="Arial" pitchFamily="34" charset="0"/>
              </a:rPr>
              <a:t>an easy and quick way to add storage to an existing network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Arial" pitchFamily="34" charset="0"/>
              </a:rPr>
              <a:t>It can also be used to provide common storage to a small network without the bother of supporting a full network operating system such as Windows Server</a:t>
            </a:r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254D1D-E843-4C61-A209-59171463FB27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NAS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cs typeface="Arial" pitchFamily="34" charset="0"/>
              </a:rPr>
              <a:t>These boxes only do one thing, serve up data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Arial" pitchFamily="34" charset="0"/>
              </a:rPr>
              <a:t>As such they can do this very fast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Arial" pitchFamily="34" charset="0"/>
              </a:rPr>
              <a:t>For large installations these devices go up to a terabyte in size</a:t>
            </a:r>
            <a:endParaRPr lang="en-US" dirty="0" smtClean="0"/>
          </a:p>
        </p:txBody>
      </p:sp>
      <p:sp>
        <p:nvSpPr>
          <p:cNvPr id="717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815EBD-F01B-482A-95B8-A28EFB051217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</a:t>
            </a:r>
            <a:r>
              <a:rPr lang="en-US" baseline="0" dirty="0" smtClean="0"/>
              <a:t> a </a:t>
            </a:r>
            <a:r>
              <a:rPr lang="en-US" dirty="0" smtClean="0"/>
              <a:t>NAS Used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cs typeface="Arial" pitchFamily="34" charset="0"/>
              </a:rPr>
              <a:t>In a standard server based network all of the storage is in the servers</a:t>
            </a:r>
          </a:p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This can produce several problems as the network grows</a:t>
            </a:r>
          </a:p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First, all of the storage space is in discrete pools</a:t>
            </a:r>
          </a:p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One of these can run out of space while another has too much space</a:t>
            </a:r>
          </a:p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Adjusting between these is not easy</a:t>
            </a: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D40310-3496-45DB-A4C8-2649EEB06AB7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Why is a NAS Used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cs typeface="Times New Roman" pitchFamily="18" charset="0"/>
              </a:rPr>
              <a:t>Second, sharing data across platforms is difficult, as the various operating systems cannot directly talk to each other</a:t>
            </a:r>
          </a:p>
          <a:p>
            <a:r>
              <a:rPr lang="en-US" smtClean="0">
                <a:cs typeface="Times New Roman" pitchFamily="18" charset="0"/>
              </a:rPr>
              <a:t>When NAS devices are included all or part of the storage is now in the NAS boxes</a:t>
            </a:r>
          </a:p>
          <a:p>
            <a:r>
              <a:rPr lang="en-US" smtClean="0">
                <a:cs typeface="Times New Roman" pitchFamily="18" charset="0"/>
              </a:rPr>
              <a:t>These devices are attached directly to the LAN</a:t>
            </a:r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4CF723-75C0-431C-8D96-D86C3F891323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a NAS Used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devices require no licenses to use them, unlike the traditional server operating systems</a:t>
            </a:r>
          </a:p>
          <a:p>
            <a:r>
              <a:rPr lang="en-US" dirty="0" smtClean="0"/>
              <a:t>Further if you run out of storage space again, just plug in another NAS box</a:t>
            </a:r>
          </a:p>
        </p:txBody>
      </p:sp>
      <p:sp>
        <p:nvSpPr>
          <p:cNvPr id="1024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D7D68A-246F-4CCD-B2CC-68367B518511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NAS Box</a:t>
            </a:r>
          </a:p>
        </p:txBody>
      </p:sp>
      <p:pic>
        <p:nvPicPr>
          <p:cNvPr id="11267" name="Picture 4" descr="nas_ns6000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14400" y="2362200"/>
            <a:ext cx="7315200" cy="2071688"/>
          </a:xfrm>
          <a:noFill/>
        </p:spPr>
      </p:pic>
      <p:sp>
        <p:nvSpPr>
          <p:cNvPr id="1126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N. Chipps Ph.D. www.chipps.com</a:t>
            </a:r>
            <a:endParaRPr lang="en-US"/>
          </a:p>
        </p:txBody>
      </p:sp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1F4386-FDFC-4316-BE80-42DFE9700848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1343</TotalTime>
  <Words>671</Words>
  <Application>Microsoft Office PowerPoint</Application>
  <PresentationFormat>On-screen Show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CCNA</vt:lpstr>
      <vt:lpstr>NAS Last Update 2012.03.19</vt:lpstr>
      <vt:lpstr>Objectives of This Section</vt:lpstr>
      <vt:lpstr>What is a NAS</vt:lpstr>
      <vt:lpstr>What is a NAS</vt:lpstr>
      <vt:lpstr>What is NAS</vt:lpstr>
      <vt:lpstr>Why is a NAS Used</vt:lpstr>
      <vt:lpstr>Why is a NAS Used</vt:lpstr>
      <vt:lpstr>Why is a NAS Used</vt:lpstr>
      <vt:lpstr>A NAS Box</vt:lpstr>
      <vt:lpstr>Small v Large NAS</vt:lpstr>
      <vt:lpstr>Network or Internet Appliances</vt:lpstr>
      <vt:lpstr>Network or Internet Appliances</vt:lpstr>
      <vt:lpstr>Problems with a NAS</vt:lpstr>
      <vt:lpstr>Problems with a NAS</vt:lpstr>
      <vt:lpstr>Lab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</dc:title>
  <dc:creator>Kenneth M. Chipps Ph.D.</dc:creator>
  <cp:lastModifiedBy>Kenneth M. Chipps Ph.D.</cp:lastModifiedBy>
  <cp:revision>104</cp:revision>
  <dcterms:created xsi:type="dcterms:W3CDTF">2000-09-27T16:26:34Z</dcterms:created>
  <dcterms:modified xsi:type="dcterms:W3CDTF">2012-03-19T18:15:21Z</dcterms:modified>
</cp:coreProperties>
</file>