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0" r:id="rId3"/>
    <p:sldId id="261" r:id="rId4"/>
    <p:sldId id="262" r:id="rId5"/>
    <p:sldId id="263" r:id="rId6"/>
    <p:sldId id="265" r:id="rId7"/>
    <p:sldId id="273" r:id="rId8"/>
    <p:sldId id="267" r:id="rId9"/>
    <p:sldId id="268" r:id="rId10"/>
    <p:sldId id="275" r:id="rId11"/>
    <p:sldId id="276" r:id="rId12"/>
    <p:sldId id="269" r:id="rId13"/>
    <p:sldId id="271" r:id="rId14"/>
    <p:sldId id="274" r:id="rId15"/>
    <p:sldId id="277" r:id="rId16"/>
    <p:sldId id="272" r:id="rId17"/>
    <p:sldId id="278" r:id="rId18"/>
    <p:sldId id="279" r:id="rId19"/>
    <p:sldId id="305" r:id="rId20"/>
    <p:sldId id="283" r:id="rId21"/>
    <p:sldId id="290" r:id="rId22"/>
    <p:sldId id="293" r:id="rId23"/>
    <p:sldId id="292" r:id="rId24"/>
    <p:sldId id="287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339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CFC0632-DDF2-41B4-BE90-B3AEB3CD27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71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379513-6BBD-4DE0-8BCE-EF643147E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64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5A9AC5-2A08-4F16-AEA9-03462A5251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C0431-41EC-4255-80CC-37C31DB3C9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2151-7A3B-4360-9974-E4FFA2558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97817-D88E-4395-BFFD-17C118EE6B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91350-DBB3-45E1-A849-0A19C7171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C0C98-E88A-475F-9472-160B331A6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39FF-0C78-470B-921F-FA103D0454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2091-B14D-4F3D-90B1-8D1D511D34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A79C5-DD0B-4565-B1B9-64A6B9AA09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8A97A-805A-4819-91BC-5248112747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8D0D-53F7-4838-A130-AF3812468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D463A-6BEA-4897-94D1-C7E7BAFC47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58D34-0C75-4EAD-B0F9-7C67592CD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EB7EA2-3AD5-405E-92A4-1FFF3391E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Microsoft Virtualization</a:t>
            </a:r>
            <a:br>
              <a:rPr lang="en-US" dirty="0" smtClean="0"/>
            </a:br>
            <a:r>
              <a:rPr lang="en-US" sz="2400" dirty="0" smtClean="0"/>
              <a:t>Last Update 2011.01.01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  <a:endParaRPr lang="en-US" dirty="0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54363-E51A-4EE1-98CA-534AB3A4529A}" type="slidenum">
              <a:rPr lang="en-US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Hyper-V is available in two versions</a:t>
            </a:r>
          </a:p>
          <a:p>
            <a:pPr lvl="1"/>
            <a:r>
              <a:rPr lang="en-US" baseline="0" dirty="0" smtClean="0"/>
              <a:t>Installed on a system already running Windows Server 2008 R2</a:t>
            </a:r>
          </a:p>
          <a:p>
            <a:pPr lvl="1"/>
            <a:r>
              <a:rPr lang="en-US" baseline="0" dirty="0" smtClean="0"/>
              <a:t>Setup as Hyper-V Server 2008 R2 as a standalone server</a:t>
            </a:r>
          </a:p>
          <a:p>
            <a:pPr lvl="2"/>
            <a:r>
              <a:rPr lang="en-US" dirty="0" smtClean="0"/>
              <a:t>This is the limited versions with no GUI interface</a:t>
            </a:r>
            <a:r>
              <a:rPr lang="en-US" baseline="0" dirty="0" smtClean="0"/>
              <a:t> for example</a:t>
            </a:r>
          </a:p>
          <a:p>
            <a:pPr lvl="1"/>
            <a:r>
              <a:rPr lang="en-US" dirty="0" smtClean="0"/>
              <a:t>Here</a:t>
            </a:r>
            <a:r>
              <a:rPr lang="en-US" baseline="0" dirty="0" smtClean="0"/>
              <a:t> is a summary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96" t="34375" r="21180" b="12153"/>
          <a:stretch/>
        </p:blipFill>
        <p:spPr bwMode="auto">
          <a:xfrm>
            <a:off x="1371600" y="1600199"/>
            <a:ext cx="6383910" cy="453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54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with all other approaches</a:t>
            </a:r>
            <a:r>
              <a:rPr lang="en-US" baseline="0" dirty="0" smtClean="0"/>
              <a:t> to virtualization Microsoft uses a hypervisor that talks directly to both the hardware and the operating system</a:t>
            </a:r>
          </a:p>
          <a:p>
            <a:r>
              <a:rPr lang="en-US" baseline="0" dirty="0" smtClean="0"/>
              <a:t>The hypervisor is what enables multiple operating systems to use one set of physical hardware at the same time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9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Hyper-V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</a:t>
            </a:r>
            <a:r>
              <a:rPr lang="en-US" baseline="0" dirty="0" smtClean="0"/>
              <a:t> likes the concept of parent and child relationships</a:t>
            </a:r>
          </a:p>
          <a:p>
            <a:r>
              <a:rPr lang="en-US" baseline="0" dirty="0" smtClean="0"/>
              <a:t>This is true of Hyper-V as well</a:t>
            </a:r>
          </a:p>
          <a:p>
            <a:r>
              <a:rPr lang="en-US" baseline="0" dirty="0" smtClean="0"/>
              <a:t>The parent partition contains Windows Server 2008 R2 that manages the other partitions</a:t>
            </a:r>
          </a:p>
          <a:p>
            <a:r>
              <a:rPr lang="en-US" baseline="0" dirty="0" smtClean="0"/>
              <a:t>The guest operating systems reside in the child partitions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92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Hyper-V</a:t>
            </a:r>
            <a:r>
              <a:rPr lang="en-US" baseline="0" dirty="0" smtClean="0"/>
              <a:t>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27" t="36342" r="18056" b="4630"/>
          <a:stretch/>
        </p:blipFill>
        <p:spPr bwMode="auto">
          <a:xfrm>
            <a:off x="1676400" y="1600199"/>
            <a:ext cx="5849512" cy="453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21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 full installation of Windows Server 2008 R2 with the Hyper-V role installed on it the Hyper-V Manager becomes part of Administrative</a:t>
            </a:r>
            <a:r>
              <a:rPr lang="en-US" baseline="0" dirty="0" smtClean="0"/>
              <a:t> Tools as we will see below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32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the Microsoft version of virtual networking the virtual NIC in a child partition connects back to a virtual switch in the parent partition that then connects to a virtual NIC that talks to the real NIC that connects to the physical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</a:t>
            </a:r>
            <a:r>
              <a:rPr lang="en-US" baseline="0" dirty="0" smtClean="0"/>
              <a:t>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7" t="35416" r="30382" b="21065"/>
          <a:stretch/>
        </p:blipFill>
        <p:spPr bwMode="auto">
          <a:xfrm>
            <a:off x="1523984" y="1600180"/>
            <a:ext cx="5867045" cy="4520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0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</a:t>
            </a:r>
            <a:r>
              <a:rPr lang="en-US" baseline="0" dirty="0" smtClean="0"/>
              <a:t> Windows Server 2008 R2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install Windows Server 2008 R2 place</a:t>
            </a:r>
            <a:r>
              <a:rPr lang="en-US" baseline="0" dirty="0" smtClean="0"/>
              <a:t> the disc with the ISO file in the drive</a:t>
            </a:r>
          </a:p>
          <a:p>
            <a:r>
              <a:rPr lang="en-US" baseline="0" dirty="0" smtClean="0"/>
              <a:t>Boot the computer from that drive</a:t>
            </a:r>
          </a:p>
          <a:p>
            <a:r>
              <a:rPr lang="en-US" baseline="0" dirty="0" smtClean="0"/>
              <a:t>The installation begins</a:t>
            </a:r>
          </a:p>
          <a:p>
            <a:r>
              <a:rPr lang="en-US" baseline="0" dirty="0" smtClean="0"/>
              <a:t>Just follow along with the screens</a:t>
            </a:r>
          </a:p>
          <a:p>
            <a:r>
              <a:rPr lang="en-US" baseline="0" dirty="0" smtClean="0"/>
              <a:t>It is very straight forward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4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Windows Server 2008 R2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Check the selections</a:t>
            </a:r>
          </a:p>
          <a:p>
            <a:r>
              <a:rPr lang="en-US" baseline="0" dirty="0" smtClean="0"/>
              <a:t>Click</a:t>
            </a:r>
          </a:p>
          <a:p>
            <a:pPr lvl="1"/>
            <a:r>
              <a:rPr lang="en-US" baseline="0" dirty="0" smtClean="0"/>
              <a:t>Next</a:t>
            </a:r>
          </a:p>
          <a:p>
            <a:r>
              <a:rPr lang="en-US" dirty="0" smtClean="0"/>
              <a:t>Click</a:t>
            </a:r>
          </a:p>
          <a:p>
            <a:pPr lvl="1"/>
            <a:r>
              <a:rPr lang="en-US" dirty="0" smtClean="0"/>
              <a:t>Install Now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2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About</a:t>
            </a:r>
            <a:r>
              <a:rPr lang="en-US" baseline="0" dirty="0" smtClean="0"/>
              <a:t> Microsoft's approach to virtualization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29350"/>
            <a:ext cx="2133600" cy="476250"/>
          </a:xfrm>
          <a:noFill/>
        </p:spPr>
        <p:txBody>
          <a:bodyPr/>
          <a:lstStyle/>
          <a:p>
            <a:fld id="{01820397-71B8-4F35-BBC3-B89380CE21C5}" type="slidenum">
              <a:rPr lang="en-US">
                <a:latin typeface="+mn-lt"/>
              </a:rPr>
              <a:pPr/>
              <a:t>2</a:t>
            </a:fld>
            <a:endParaRPr lang="en-US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Windows Server 2008 R2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</a:t>
            </a:r>
            <a:r>
              <a:rPr lang="en-US" baseline="0" dirty="0" smtClean="0"/>
              <a:t> the operating system to install</a:t>
            </a:r>
          </a:p>
          <a:p>
            <a:r>
              <a:rPr lang="en-US" baseline="0" dirty="0" smtClean="0"/>
              <a:t>In this case</a:t>
            </a:r>
          </a:p>
          <a:p>
            <a:pPr lvl="1"/>
            <a:r>
              <a:rPr lang="en-US" dirty="0" smtClean="0"/>
              <a:t>Windows Server 2008 R2 Enterprise</a:t>
            </a:r>
            <a:r>
              <a:rPr lang="en-US" baseline="0" dirty="0" smtClean="0"/>
              <a:t> (Full Installation)</a:t>
            </a:r>
          </a:p>
          <a:p>
            <a:pPr lvl="0"/>
            <a:r>
              <a:rPr lang="en-US" dirty="0" smtClean="0"/>
              <a:t>Click</a:t>
            </a:r>
          </a:p>
          <a:p>
            <a:pPr lvl="1"/>
            <a:r>
              <a:rPr lang="en-US" dirty="0" smtClean="0"/>
              <a:t>Next</a:t>
            </a:r>
          </a:p>
          <a:p>
            <a:r>
              <a:rPr lang="en-US" dirty="0" smtClean="0"/>
              <a:t>Agree to the license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5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Windows Server 2008 R2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</a:t>
            </a:r>
            <a:r>
              <a:rPr lang="en-US" baseline="0" dirty="0" smtClean="0"/>
              <a:t> the type of installation</a:t>
            </a:r>
          </a:p>
          <a:p>
            <a:r>
              <a:rPr lang="en-US" baseline="0" dirty="0" smtClean="0"/>
              <a:t>In this case</a:t>
            </a:r>
          </a:p>
          <a:p>
            <a:pPr lvl="1"/>
            <a:r>
              <a:rPr lang="en-US" dirty="0" smtClean="0"/>
              <a:t>Custom</a:t>
            </a:r>
          </a:p>
          <a:p>
            <a:pPr lvl="0"/>
            <a:r>
              <a:rPr lang="en-US" dirty="0" smtClean="0"/>
              <a:t>Select the drive to install to</a:t>
            </a:r>
          </a:p>
          <a:p>
            <a:r>
              <a:rPr lang="en-US" dirty="0" smtClean="0"/>
              <a:t>Installation begins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6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Windows Server 2008 R2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computer will restart</a:t>
            </a:r>
            <a:r>
              <a:rPr lang="en-US" baseline="0" dirty="0" smtClean="0"/>
              <a:t> a few times</a:t>
            </a:r>
          </a:p>
          <a:p>
            <a:r>
              <a:rPr lang="en-US" baseline="0" dirty="0" smtClean="0"/>
              <a:t>Then a screen appears regarding a required password change</a:t>
            </a:r>
          </a:p>
          <a:p>
            <a:r>
              <a:rPr lang="en-US" baseline="0" dirty="0" smtClean="0"/>
              <a:t>It must be a somewhat complex password</a:t>
            </a:r>
          </a:p>
          <a:p>
            <a:r>
              <a:rPr lang="en-US" baseline="0" dirty="0" smtClean="0"/>
              <a:t>The installation is now complete</a:t>
            </a:r>
          </a:p>
          <a:p>
            <a:r>
              <a:rPr lang="en-US" baseline="0" dirty="0" smtClean="0"/>
              <a:t>Unlike many POSIX and Linux based programs Windows installed without objecting to any of the hardware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6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</a:t>
            </a:r>
            <a:r>
              <a:rPr lang="en-US" baseline="0" dirty="0" smtClean="0"/>
              <a:t> Hyper-V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step is to install</a:t>
            </a:r>
            <a:r>
              <a:rPr lang="en-US" baseline="0" dirty="0" smtClean="0"/>
              <a:t> Hyper-V</a:t>
            </a:r>
            <a:endParaRPr lang="en-US" dirty="0" smtClean="0"/>
          </a:p>
          <a:p>
            <a:r>
              <a:rPr lang="en-US" dirty="0" smtClean="0"/>
              <a:t>Hyper-V is considered to be a role of the server such as being a DHCP server</a:t>
            </a:r>
          </a:p>
          <a:p>
            <a:r>
              <a:rPr lang="en-US" dirty="0" smtClean="0"/>
              <a:t>The Server Manager</a:t>
            </a:r>
            <a:r>
              <a:rPr lang="en-US" baseline="0" dirty="0" smtClean="0"/>
              <a:t> is used to add this role to the server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Hyper-V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</a:t>
            </a:r>
            <a:r>
              <a:rPr lang="en-US" baseline="0" dirty="0" smtClean="0"/>
              <a:t> the Server Manager</a:t>
            </a:r>
          </a:p>
          <a:p>
            <a:r>
              <a:rPr lang="en-US" baseline="0" dirty="0" smtClean="0"/>
              <a:t>In the left pane select Roles</a:t>
            </a:r>
          </a:p>
          <a:p>
            <a:r>
              <a:rPr lang="en-US" baseline="0" dirty="0" smtClean="0"/>
              <a:t>In the right pane select Add Roles</a:t>
            </a:r>
          </a:p>
          <a:p>
            <a:r>
              <a:rPr lang="en-US" baseline="0" dirty="0" smtClean="0"/>
              <a:t>On the Before You Begin page click Next</a:t>
            </a:r>
          </a:p>
          <a:p>
            <a:r>
              <a:rPr lang="en-US" baseline="0" dirty="0" smtClean="0"/>
              <a:t>Select Hyper-V as the role to add</a:t>
            </a:r>
          </a:p>
          <a:p>
            <a:r>
              <a:rPr lang="en-US" baseline="0" dirty="0" smtClean="0"/>
              <a:t>An Introduction to Hyper-V screen will appear click Next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Hyper-V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Select the physical NIC that the virtual network will use</a:t>
            </a:r>
          </a:p>
          <a:p>
            <a:pPr lvl="1"/>
            <a:r>
              <a:rPr lang="en-US" dirty="0" smtClean="0"/>
              <a:t>Notice that unlike VMware the</a:t>
            </a:r>
            <a:r>
              <a:rPr lang="en-US" baseline="0" dirty="0" smtClean="0"/>
              <a:t> motherboard NIC is supported</a:t>
            </a:r>
          </a:p>
          <a:p>
            <a:pPr lvl="0"/>
            <a:r>
              <a:rPr lang="en-US" dirty="0" smtClean="0"/>
              <a:t>The Confirm</a:t>
            </a:r>
            <a:r>
              <a:rPr lang="en-US" baseline="0" dirty="0" smtClean="0"/>
              <a:t> Installation Selections screen appears click Install</a:t>
            </a:r>
          </a:p>
          <a:p>
            <a:pPr lvl="0"/>
            <a:r>
              <a:rPr lang="en-US" baseline="0" dirty="0" smtClean="0"/>
              <a:t>Installation proceeds</a:t>
            </a:r>
          </a:p>
          <a:p>
            <a:pPr lvl="0"/>
            <a:r>
              <a:rPr lang="en-US" baseline="0" dirty="0" smtClean="0"/>
              <a:t>Of course as in all cases with Windows a restart is required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1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Hyper-V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now be sure it installed and is ready to use</a:t>
            </a:r>
          </a:p>
          <a:p>
            <a:r>
              <a:rPr lang="en-US" dirty="0" smtClean="0"/>
              <a:t>Open the Hyper-V Manager in Administrative Tools</a:t>
            </a:r>
          </a:p>
          <a:p>
            <a:r>
              <a:rPr lang="en-US" dirty="0" smtClean="0"/>
              <a:t>Accept the license</a:t>
            </a:r>
          </a:p>
          <a:p>
            <a:r>
              <a:rPr lang="en-US" dirty="0" smtClean="0"/>
              <a:t>Select the Hyper-V server</a:t>
            </a:r>
          </a:p>
          <a:p>
            <a:r>
              <a:rPr lang="en-US" dirty="0" smtClean="0"/>
              <a:t>If there are no error messages the installation is</a:t>
            </a:r>
            <a:r>
              <a:rPr lang="en-US" baseline="0" dirty="0" smtClean="0"/>
              <a:t> complete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40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Virtual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  <a:r>
              <a:rPr lang="en-US" baseline="0" dirty="0" smtClean="0"/>
              <a:t> on to creating a virtual machine</a:t>
            </a:r>
          </a:p>
          <a:p>
            <a:r>
              <a:rPr lang="en-US" baseline="0" dirty="0" smtClean="0"/>
              <a:t>Start the Hyper-V Manager in Administrative Tools</a:t>
            </a:r>
          </a:p>
          <a:p>
            <a:r>
              <a:rPr lang="en-US" baseline="0" dirty="0" smtClean="0"/>
              <a:t>Select the server in the left pane</a:t>
            </a:r>
          </a:p>
          <a:p>
            <a:r>
              <a:rPr lang="en-US" baseline="0" dirty="0" smtClean="0"/>
              <a:t>Select New Virtual Machine under Actions in the right pane</a:t>
            </a:r>
          </a:p>
          <a:p>
            <a:r>
              <a:rPr lang="en-US" dirty="0" smtClean="0"/>
              <a:t>On the Before You Begin screen click Next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6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name for the virtual machine</a:t>
            </a:r>
          </a:p>
          <a:p>
            <a:r>
              <a:rPr lang="en-US" dirty="0" smtClean="0"/>
              <a:t>Adjust the amount</a:t>
            </a:r>
            <a:r>
              <a:rPr lang="en-US" baseline="0" dirty="0" smtClean="0"/>
              <a:t> of memory if desired</a:t>
            </a:r>
          </a:p>
          <a:p>
            <a:r>
              <a:rPr lang="en-US" baseline="0" dirty="0" smtClean="0"/>
              <a:t>Select the NIC to use</a:t>
            </a:r>
          </a:p>
          <a:p>
            <a:r>
              <a:rPr lang="en-US" baseline="0" dirty="0" smtClean="0"/>
              <a:t>Let it create a virtual hard disk</a:t>
            </a:r>
          </a:p>
          <a:p>
            <a:r>
              <a:rPr lang="en-US" baseline="0" dirty="0" smtClean="0"/>
              <a:t>Either install the operating system later or now as you prefer</a:t>
            </a:r>
          </a:p>
          <a:p>
            <a:r>
              <a:rPr lang="en-US" baseline="0" dirty="0" smtClean="0"/>
              <a:t>In this case we will do it later from an ISO file stored on the physical hard drive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8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Next</a:t>
            </a:r>
          </a:p>
          <a:p>
            <a:r>
              <a:rPr lang="en-US" dirty="0" smtClean="0"/>
              <a:t>On the Summary</a:t>
            </a:r>
            <a:r>
              <a:rPr lang="en-US" baseline="0" dirty="0" smtClean="0"/>
              <a:t> screen click Finish</a:t>
            </a:r>
          </a:p>
          <a:p>
            <a:r>
              <a:rPr lang="en-US" baseline="0" dirty="0" smtClean="0"/>
              <a:t>The virtual machine is created</a:t>
            </a:r>
          </a:p>
          <a:p>
            <a:r>
              <a:rPr lang="en-US" baseline="0" dirty="0" smtClean="0"/>
              <a:t>It is listed in the middle pane under Virtual Machines</a:t>
            </a:r>
          </a:p>
          <a:p>
            <a:r>
              <a:rPr lang="en-US" baseline="0" dirty="0" smtClean="0"/>
              <a:t>Now to install the operating system</a:t>
            </a:r>
          </a:p>
          <a:p>
            <a:r>
              <a:rPr lang="en-US" baseline="0" dirty="0" smtClean="0"/>
              <a:t>Right click on the virtual machine name and select Start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50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is common with Microsoft when they</a:t>
            </a:r>
            <a:r>
              <a:rPr lang="en-US" baseline="0" dirty="0" smtClean="0"/>
              <a:t> wakeup to the fact that they are behind someone else in an area they release a blizzard of products</a:t>
            </a:r>
          </a:p>
          <a:p>
            <a:r>
              <a:rPr lang="en-US" baseline="0" dirty="0" smtClean="0"/>
              <a:t>All this does is make it extremely confusing as to what they offer, what each one does, and which one they will actually follow through with over the long term</a:t>
            </a:r>
          </a:p>
          <a:p>
            <a:r>
              <a:rPr lang="en-US" baseline="0" dirty="0" smtClean="0"/>
              <a:t>The Microsoft world is littered with orphans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2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Right click</a:t>
            </a:r>
            <a:r>
              <a:rPr lang="en-US" baseline="0" dirty="0" smtClean="0"/>
              <a:t> and select Connect</a:t>
            </a:r>
          </a:p>
          <a:p>
            <a:r>
              <a:rPr lang="en-US" baseline="0" dirty="0" smtClean="0"/>
              <a:t>A console screen will open showing a boot failure as the operating system has not been loaded yet</a:t>
            </a:r>
          </a:p>
          <a:p>
            <a:r>
              <a:rPr lang="en-US" baseline="0" dirty="0" smtClean="0"/>
              <a:t>Open the Media menu</a:t>
            </a:r>
          </a:p>
          <a:p>
            <a:pPr lvl="1"/>
            <a:r>
              <a:rPr lang="en-US" baseline="0" dirty="0" smtClean="0"/>
              <a:t>Select DVD Drive Insert Disk</a:t>
            </a:r>
          </a:p>
          <a:p>
            <a:pPr lvl="1"/>
            <a:r>
              <a:rPr lang="en-US" baseline="0" dirty="0" smtClean="0"/>
              <a:t>Navigate to the location of the operating system installation file</a:t>
            </a:r>
          </a:p>
          <a:p>
            <a:pPr lvl="1"/>
            <a:r>
              <a:rPr lang="en-US" baseline="0" dirty="0" smtClean="0"/>
              <a:t>Select Open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Press Enter</a:t>
            </a:r>
          </a:p>
          <a:p>
            <a:r>
              <a:rPr lang="en-US" dirty="0" smtClean="0"/>
              <a:t>The installation</a:t>
            </a:r>
            <a:r>
              <a:rPr lang="en-US" baseline="0" dirty="0" smtClean="0"/>
              <a:t> process will commence</a:t>
            </a:r>
          </a:p>
          <a:p>
            <a:r>
              <a:rPr lang="en-US" baseline="0" dirty="0" smtClean="0"/>
              <a:t>After a restart a new virtual machine is running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1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wasn’t that easy</a:t>
            </a:r>
          </a:p>
          <a:p>
            <a:r>
              <a:rPr lang="en-US" dirty="0" smtClean="0"/>
              <a:t>See after you push</a:t>
            </a:r>
            <a:r>
              <a:rPr lang="en-US" baseline="0" dirty="0" smtClean="0"/>
              <a:t> through all of the Microsoft obfuscation their approach to virtualization is just as easy as VMware</a:t>
            </a:r>
          </a:p>
          <a:p>
            <a:r>
              <a:rPr lang="en-US" baseline="0" dirty="0" smtClean="0"/>
              <a:t>It is just getting to this point that is the problem</a:t>
            </a:r>
          </a:p>
          <a:p>
            <a:r>
              <a:rPr lang="en-US" baseline="0" dirty="0" smtClean="0"/>
              <a:t>It is the old separating the wheat from the chaff issue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6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 second problem is Microsoft tries to tie any new product area into some old product area</a:t>
            </a:r>
          </a:p>
          <a:p>
            <a:r>
              <a:rPr lang="en-US" baseline="0" dirty="0" smtClean="0"/>
              <a:t>Why I do not know</a:t>
            </a:r>
          </a:p>
          <a:p>
            <a:r>
              <a:rPr lang="en-US" baseline="0" dirty="0" smtClean="0"/>
              <a:t>This just makes the naming confusing</a:t>
            </a:r>
          </a:p>
          <a:p>
            <a:r>
              <a:rPr lang="en-US" baseline="0" dirty="0" smtClean="0"/>
              <a:t>Such is the case with virtualization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I still have not figured out what they think is </a:t>
            </a:r>
            <a:r>
              <a:rPr lang="en-US" baseline="0" dirty="0" smtClean="0"/>
              <a:t>their </a:t>
            </a:r>
            <a:r>
              <a:rPr lang="en-US" baseline="0" dirty="0" smtClean="0"/>
              <a:t>mainstream approach other than it is called Hyper-V</a:t>
            </a:r>
          </a:p>
          <a:p>
            <a:pPr lvl="0"/>
            <a:r>
              <a:rPr lang="en-US" baseline="0" dirty="0" smtClean="0"/>
              <a:t>To see what I mean let’s see what Wikipedia says about this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Hyper-V exists in two fairly distinct versions: as a stand-alone product called Microsoft Hyper-V Server 2008 R2, and as a part of Microsoft Windows Server 2008 R2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1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Then</a:t>
            </a:r>
            <a:r>
              <a:rPr lang="en-US" baseline="0" dirty="0" smtClean="0"/>
              <a:t> further on it says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The stand-alone Hyper-V Server does not require an existing installation of Windows Server 2008 nor Windows Server 2008 R2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The standalone installation is called Microsoft Hyper-V Server and Microsoft Hyper-V Server 2008 R2</a:t>
            </a:r>
          </a:p>
          <a:p>
            <a:pPr marL="34290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Huh</a:t>
            </a:r>
          </a:p>
          <a:p>
            <a:pPr marL="34290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/>
              <a:t>How about a summary from Microsoft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1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</a:t>
            </a:r>
            <a:r>
              <a:rPr lang="en-US" baseline="0" dirty="0" smtClean="0"/>
              <a:t>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79" t="38657" r="20833" b="3009"/>
          <a:stretch/>
        </p:blipFill>
        <p:spPr bwMode="auto">
          <a:xfrm>
            <a:off x="1661108" y="1600198"/>
            <a:ext cx="5654092" cy="4523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9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to Hyper-V Microsoft itself says this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>
                <a:effectLst/>
              </a:rPr>
              <a:t>Virtual machine technology applies to both server and client hardware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>
                <a:effectLst/>
              </a:rPr>
              <a:t>Virtual machine technology enables multiple operating systems to run concurrently on a single machine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 smtClean="0">
                <a:effectLst/>
              </a:rPr>
              <a:t>In particular, Hyper-V, a key feature of Windows Server 2008 R2, enables one or more operating systems to run simultaneously on the same physical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04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that is what we want to do we will limit this discussion to Hyper-V as used</a:t>
            </a:r>
            <a:r>
              <a:rPr lang="en-US" baseline="0" dirty="0" smtClean="0"/>
              <a:t> by Windows Server 2008 R2</a:t>
            </a:r>
          </a:p>
          <a:p>
            <a:r>
              <a:rPr lang="en-US" baseline="0" dirty="0" smtClean="0"/>
              <a:t>As to all the other ones they talk about that support virtualization, I have no clue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5334</TotalTime>
  <Words>1434</Words>
  <Application>Microsoft Office PowerPoint</Application>
  <PresentationFormat>On-screen Show (4:3)</PresentationFormat>
  <Paragraphs>207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CCNA</vt:lpstr>
      <vt:lpstr>Microsoft Virtualization Last Update 2011.01.01 1.0.0</vt:lpstr>
      <vt:lpstr>Objectives of This Section</vt:lpstr>
      <vt:lpstr>Microsoft Virtualization</vt:lpstr>
      <vt:lpstr>Microsoft Virtualization</vt:lpstr>
      <vt:lpstr>Microsoft Virtualization</vt:lpstr>
      <vt:lpstr>Microsoft Virtualization</vt:lpstr>
      <vt:lpstr>Microsoft Virtualization</vt:lpstr>
      <vt:lpstr>Microsoft Virtualization</vt:lpstr>
      <vt:lpstr>Microsoft Virtualization</vt:lpstr>
      <vt:lpstr>Microsoft Virtualization</vt:lpstr>
      <vt:lpstr>Microsoft Virtualization</vt:lpstr>
      <vt:lpstr>The Hypervisor</vt:lpstr>
      <vt:lpstr>Hyper-V Architecture</vt:lpstr>
      <vt:lpstr>Hyper-V Architecture</vt:lpstr>
      <vt:lpstr>Management Tools</vt:lpstr>
      <vt:lpstr>Virtual Networking</vt:lpstr>
      <vt:lpstr>Virtual Networking</vt:lpstr>
      <vt:lpstr>Install Windows Server 2008 R2</vt:lpstr>
      <vt:lpstr>Install Windows Server 2008 R2</vt:lpstr>
      <vt:lpstr>Install Windows Server 2008 R2</vt:lpstr>
      <vt:lpstr>Install Windows Server 2008 R2</vt:lpstr>
      <vt:lpstr>Install Windows Server 2008 R2</vt:lpstr>
      <vt:lpstr>Install Hyper-V</vt:lpstr>
      <vt:lpstr>Install Hyper-V</vt:lpstr>
      <vt:lpstr>Install Hyper-V</vt:lpstr>
      <vt:lpstr>Verify Hyper-V Installation</vt:lpstr>
      <vt:lpstr>Create a Virtual Machine</vt:lpstr>
      <vt:lpstr>Create a Virtual Machine</vt:lpstr>
      <vt:lpstr>Create a Virtual Machine</vt:lpstr>
      <vt:lpstr>Create a Virtual Machine</vt:lpstr>
      <vt:lpstr>Create a Virtual Machine</vt:lpstr>
      <vt:lpstr>Create a Virtual Machine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Virtualization</dc:title>
  <dc:creator>Kenneth M. Chipps Ph.D.</dc:creator>
  <cp:lastModifiedBy>Kenneth M. Chipps Ph.D.</cp:lastModifiedBy>
  <cp:revision>384</cp:revision>
  <cp:lastPrinted>2010-12-18T03:18:31Z</cp:lastPrinted>
  <dcterms:created xsi:type="dcterms:W3CDTF">2000-09-27T16:26:34Z</dcterms:created>
  <dcterms:modified xsi:type="dcterms:W3CDTF">2011-01-01T02:47:22Z</dcterms:modified>
</cp:coreProperties>
</file>