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320" r:id="rId4"/>
    <p:sldId id="344" r:id="rId5"/>
    <p:sldId id="346" r:id="rId6"/>
    <p:sldId id="347" r:id="rId7"/>
    <p:sldId id="345" r:id="rId8"/>
    <p:sldId id="324" r:id="rId9"/>
    <p:sldId id="326" r:id="rId10"/>
    <p:sldId id="327" r:id="rId11"/>
    <p:sldId id="328" r:id="rId12"/>
    <p:sldId id="329" r:id="rId13"/>
    <p:sldId id="330" r:id="rId14"/>
    <p:sldId id="333" r:id="rId15"/>
    <p:sldId id="331" r:id="rId16"/>
    <p:sldId id="332" r:id="rId17"/>
    <p:sldId id="325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2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39" autoAdjust="0"/>
  </p:normalViewPr>
  <p:slideViewPr>
    <p:cSldViewPr>
      <p:cViewPr varScale="1">
        <p:scale>
          <a:sx n="52" d="100"/>
          <a:sy n="52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F72AE4E-55D7-4E3F-8C2A-3A4DB0370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2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C84E7E6-B8B9-4BBA-AFD7-62B2F1F0C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57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838D52-07BB-4EDE-BE3F-F996198FC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98295-FEA4-46A8-8936-7E2496E5F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7B2B-55F6-4BC8-975A-171324E6C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334D-8C0E-4CBC-9A7F-EF3DE98833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9AA4-BB82-4757-953F-66A75ED68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8D510-A37B-492B-AEDD-60B980FE3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7A25-7483-48C8-8782-97DF36738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BFA54-976B-47F9-B356-932FDA2BD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14162-1A47-4610-A87E-929020CED7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6867-7037-4B2A-9F0B-5E541BCE8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80ABE-D018-4F4F-939C-7CFF9E9DC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5E91-8100-477B-B56F-4FA16BA1E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1B773-0751-4497-9534-05D4FFDB4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EFD0-3DC3-422F-8A6D-B4BDBDBF06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C196E3A-0450-4BB3-B11E-1A3D082E5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KVM</a:t>
            </a:r>
            <a:br>
              <a:rPr lang="en-US" dirty="0" smtClean="0"/>
            </a:br>
            <a:r>
              <a:rPr lang="en-US" sz="2400" dirty="0" smtClean="0"/>
              <a:t>Last Update </a:t>
            </a:r>
            <a:r>
              <a:rPr lang="en-US" sz="2400" dirty="0" smtClean="0"/>
              <a:t>2013.03.05</a:t>
            </a:r>
            <a:endParaRPr lang="en-US" dirty="0" smtClean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1.0.0</a:t>
            </a:r>
            <a:endParaRPr lang="en-US" sz="2400" dirty="0" smtClean="0"/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2D1095-034A-4222-96DA-4ED61C78139C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Port KVM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76450"/>
            <a:ext cx="6858000" cy="37147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 Port KVM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858000" cy="37147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 Port KVM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71650"/>
            <a:ext cx="6858000" cy="37147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 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two</a:t>
            </a:r>
            <a:r>
              <a:rPr lang="en-US" baseline="0" dirty="0" smtClean="0"/>
              <a:t> to 16 port KVMs require propriety cables for each device to be controlled by it</a:t>
            </a:r>
          </a:p>
          <a:p>
            <a:r>
              <a:rPr lang="en-US" baseline="0" dirty="0" smtClean="0"/>
              <a:t>This adds to the cost</a:t>
            </a:r>
          </a:p>
          <a:p>
            <a:r>
              <a:rPr lang="en-US" baseline="0" dirty="0" smtClean="0"/>
              <a:t>Here is what the cables look like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 Cables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95450"/>
            <a:ext cx="6858000" cy="37147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diagram from IOGear</a:t>
            </a:r>
            <a:r>
              <a:rPr lang="en-US" baseline="0" dirty="0" smtClean="0"/>
              <a:t> that shows how these are connected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 Connection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2" y="1810544"/>
            <a:ext cx="4181475" cy="41052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KVMP – Keyboard Video Monitor Mouse Peripheral adds the ability to access external USB devices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USB devices can be accessed and shared across the computer systems connected to the KVMP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USB hub can be connected so that for multiple devices can be sharing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or iKVM devices</a:t>
            </a:r>
            <a:r>
              <a:rPr lang="en-US" baseline="0" dirty="0" smtClean="0"/>
              <a:t> make more sense than analog when </a:t>
            </a:r>
            <a:r>
              <a:rPr lang="en-US" dirty="0" smtClean="0"/>
              <a:t>the number of devices to be remotely managed exceeds more than 20 or 30 or if they are at a long distance</a:t>
            </a:r>
            <a:r>
              <a:rPr lang="en-US" baseline="0" dirty="0" smtClean="0"/>
              <a:t> in the datacenter or in another location entirely</a:t>
            </a:r>
          </a:p>
          <a:p>
            <a:r>
              <a:rPr lang="en-US" baseline="0" dirty="0" smtClean="0"/>
              <a:t>The i stands for over IP</a:t>
            </a:r>
          </a:p>
          <a:p>
            <a:r>
              <a:rPr lang="en-US" baseline="0" dirty="0" smtClean="0"/>
              <a:t>The local management console looks like this as shown by APC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iKVM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00250"/>
            <a:ext cx="6191250" cy="37147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Section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what a KVM is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8DBDBE-50D5-48DA-86C8-645C3936B7E2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c</a:t>
            </a:r>
            <a:r>
              <a:rPr lang="en-US" dirty="0" smtClean="0"/>
              <a:t>onnects to the remote server over a UTP cable connected to the normal data network</a:t>
            </a:r>
          </a:p>
          <a:p>
            <a:r>
              <a:rPr lang="en-US" dirty="0" smtClean="0"/>
              <a:t>For example as shown in the APC manual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3" t="15518" r="36250" b="8620"/>
          <a:stretch/>
        </p:blipFill>
        <p:spPr bwMode="auto">
          <a:xfrm>
            <a:off x="2777550" y="1600200"/>
            <a:ext cx="3547050" cy="451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4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22728" r="35156" b="2664"/>
          <a:stretch/>
        </p:blipFill>
        <p:spPr bwMode="auto">
          <a:xfrm>
            <a:off x="2667000" y="1600200"/>
            <a:ext cx="3790950" cy="453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device to be controlled requires a device module to handle</a:t>
            </a:r>
            <a:r>
              <a:rPr lang="en-US" baseline="0" dirty="0" smtClean="0"/>
              <a:t> the KVM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12192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iKVM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device to be controlled appears on the management consoles screen such as seen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iKVM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t="25235" r="37500" b="22100"/>
          <a:stretch/>
        </p:blipFill>
        <p:spPr bwMode="auto">
          <a:xfrm>
            <a:off x="1676400" y="1600200"/>
            <a:ext cx="57422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iKVM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might be expected the latency in a long distance</a:t>
            </a:r>
            <a:r>
              <a:rPr lang="en-US" baseline="0" dirty="0" smtClean="0"/>
              <a:t> connection such as this causes only near real time display of the remote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Headless Server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server can also be managed remotely without a keyboard, monitor, or mouse being attached to it at all</a:t>
            </a:r>
          </a:p>
          <a:p>
            <a:pPr eaLnBrk="1" hangingPunct="1"/>
            <a:r>
              <a:rPr lang="en-US" dirty="0" smtClean="0"/>
              <a:t>This is done using </a:t>
            </a:r>
            <a:r>
              <a:rPr lang="en-US" dirty="0" smtClean="0"/>
              <a:t>SSH </a:t>
            </a:r>
            <a:r>
              <a:rPr lang="en-US" dirty="0" smtClean="0"/>
              <a:t>or some other remote management program</a:t>
            </a:r>
          </a:p>
          <a:p>
            <a:pPr eaLnBrk="1" hangingPunct="1"/>
            <a:r>
              <a:rPr lang="en-US" dirty="0" smtClean="0"/>
              <a:t>This is called a headless server</a:t>
            </a:r>
          </a:p>
        </p:txBody>
      </p:sp>
      <p:sp>
        <p:nvSpPr>
          <p:cNvPr id="1546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" charset="0"/>
              </a:rPr>
              <a:t>Copyright 2013 Kenneth M. Chipps Ph.D. www.chipps.com</a:t>
            </a:r>
            <a:endParaRPr lang="en-US" sz="1000" dirty="0">
              <a:latin typeface="Arial" charset="0"/>
            </a:endParaRPr>
          </a:p>
        </p:txBody>
      </p:sp>
      <p:sp>
        <p:nvSpPr>
          <p:cNvPr id="154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340955-78B4-43C2-A42D-AAB7B15E9F53}" type="slidenum">
              <a:rPr lang="en-US" sz="1400" smtClean="0"/>
              <a:pPr eaLnBrk="1" hangingPunct="1"/>
              <a:t>28</a:t>
            </a:fld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449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KVM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reduce the amount of equipment that has to be put in the rack or on the table a KVM – Keyboard, Video, Monitor – switch can be used</a:t>
            </a:r>
          </a:p>
          <a:p>
            <a:pPr eaLnBrk="1" hangingPunct="1"/>
            <a:r>
              <a:rPr lang="en-US" dirty="0" smtClean="0"/>
              <a:t>With such a thing a single keyboard, a single monitor, and a single mouse can be used to control from </a:t>
            </a:r>
            <a:r>
              <a:rPr lang="en-US" dirty="0" smtClean="0"/>
              <a:t>two </a:t>
            </a:r>
            <a:r>
              <a:rPr lang="en-US" dirty="0" smtClean="0"/>
              <a:t>to </a:t>
            </a:r>
            <a:r>
              <a:rPr lang="en-US" dirty="0" smtClean="0"/>
              <a:t>hundreds of computers</a:t>
            </a:r>
            <a:endParaRPr lang="en-US" dirty="0" smtClean="0"/>
          </a:p>
        </p:txBody>
      </p:sp>
      <p:sp>
        <p:nvSpPr>
          <p:cNvPr id="1515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" charset="0"/>
              </a:rPr>
              <a:t>Copyright 2013 Kenneth M. Chipps Ph.D. www.chipps.com</a:t>
            </a:r>
            <a:endParaRPr lang="en-US" sz="1000" dirty="0">
              <a:latin typeface="Arial" charset="0"/>
            </a:endParaRPr>
          </a:p>
        </p:txBody>
      </p:sp>
      <p:sp>
        <p:nvSpPr>
          <p:cNvPr id="151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657F18-31B0-443D-BA2F-9F5B56F28FCB}" type="slidenum">
              <a:rPr lang="en-US" sz="1400" smtClean="0"/>
              <a:pPr eaLnBrk="1" hangingPunct="1"/>
              <a:t>3</a:t>
            </a:fld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7082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</a:t>
            </a:r>
            <a:r>
              <a:rPr lang="en-US" baseline="0" dirty="0" smtClean="0"/>
              <a:t> are two types of these</a:t>
            </a:r>
          </a:p>
          <a:p>
            <a:pPr lvl="1" eaLnBrk="1" hangingPunct="1"/>
            <a:r>
              <a:rPr lang="en-US" dirty="0" smtClean="0"/>
              <a:t>Analog</a:t>
            </a:r>
          </a:p>
          <a:p>
            <a:pPr lvl="1" eaLnBrk="1" hangingPunct="1"/>
            <a:r>
              <a:rPr lang="en-US" dirty="0" smtClean="0"/>
              <a:t>Digital</a:t>
            </a:r>
          </a:p>
          <a:p>
            <a:pPr lvl="0" eaLnBrk="1" hangingPunct="1"/>
            <a:r>
              <a:rPr lang="en-US" dirty="0" smtClean="0"/>
              <a:t>Analog uses local dedicated cables to connect everything together</a:t>
            </a:r>
          </a:p>
          <a:p>
            <a:pPr lvl="0" eaLnBrk="1" hangingPunct="1"/>
            <a:r>
              <a:rPr lang="en-US" dirty="0" smtClean="0"/>
              <a:t>Digital systems use UTP cables to connect over long distances</a:t>
            </a:r>
          </a:p>
          <a:p>
            <a:pPr lvl="0" eaLnBrk="1" hangingPunct="1"/>
            <a:r>
              <a:rPr lang="en-US" dirty="0" smtClean="0"/>
              <a:t>Here is the concept as shown by Dell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8620" r="23594" b="10502"/>
          <a:stretch/>
        </p:blipFill>
        <p:spPr bwMode="auto">
          <a:xfrm>
            <a:off x="1447800" y="1600196"/>
            <a:ext cx="6183031" cy="457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6" t="17084" r="22500" b="25235"/>
          <a:stretch/>
        </p:blipFill>
        <p:spPr bwMode="auto">
          <a:xfrm>
            <a:off x="2462835" y="1600200"/>
            <a:ext cx="447136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6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 devices look like this as shown by IOGear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Port KVM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629400" cy="35909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Port KVM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00250"/>
            <a:ext cx="6858000" cy="37147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A25-7483-48C8-8782-97DF3673818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994</TotalTime>
  <Words>698</Words>
  <Application>Microsoft Office PowerPoint</Application>
  <PresentationFormat>On-screen Show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CCNA</vt:lpstr>
      <vt:lpstr>KVM Last Update 2013.03.05</vt:lpstr>
      <vt:lpstr>Objectives of This Section</vt:lpstr>
      <vt:lpstr>KVM</vt:lpstr>
      <vt:lpstr>KVM</vt:lpstr>
      <vt:lpstr>Analog</vt:lpstr>
      <vt:lpstr>Digital</vt:lpstr>
      <vt:lpstr>Analog</vt:lpstr>
      <vt:lpstr>Two Port KVM</vt:lpstr>
      <vt:lpstr>Eight Port KVM</vt:lpstr>
      <vt:lpstr>Eight Port KVM</vt:lpstr>
      <vt:lpstr>16 Port KVM</vt:lpstr>
      <vt:lpstr>16 Port KVM</vt:lpstr>
      <vt:lpstr>KVM Cables</vt:lpstr>
      <vt:lpstr>KVM Cables</vt:lpstr>
      <vt:lpstr>KVM Connection</vt:lpstr>
      <vt:lpstr>KVM Connection</vt:lpstr>
      <vt:lpstr>KVMP</vt:lpstr>
      <vt:lpstr>iKVM</vt:lpstr>
      <vt:lpstr>iKVM</vt:lpstr>
      <vt:lpstr>iKVM</vt:lpstr>
      <vt:lpstr>iKVM</vt:lpstr>
      <vt:lpstr>iKVM</vt:lpstr>
      <vt:lpstr>Device Module</vt:lpstr>
      <vt:lpstr>Device Module</vt:lpstr>
      <vt:lpstr>iKVM Display</vt:lpstr>
      <vt:lpstr>iKVM Display</vt:lpstr>
      <vt:lpstr>iKVM Problems</vt:lpstr>
      <vt:lpstr>Headless Server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KVM</dc:title>
  <dc:creator>Kenneth M. Chipps Ph.D.</dc:creator>
  <cp:lastModifiedBy>Kenneth M. Chipps Ph.D.</cp:lastModifiedBy>
  <cp:revision>132</cp:revision>
  <dcterms:created xsi:type="dcterms:W3CDTF">2000-09-27T16:26:34Z</dcterms:created>
  <dcterms:modified xsi:type="dcterms:W3CDTF">2013-03-05T23:19:13Z</dcterms:modified>
</cp:coreProperties>
</file>