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sldIdLst>
    <p:sldId id="514" r:id="rId2"/>
    <p:sldId id="480" r:id="rId3"/>
    <p:sldId id="505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507" r:id="rId16"/>
    <p:sldId id="508" r:id="rId17"/>
    <p:sldId id="509" r:id="rId18"/>
    <p:sldId id="504" r:id="rId19"/>
    <p:sldId id="511" r:id="rId20"/>
    <p:sldId id="51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2011.11.29</a:t>
            </a:r>
            <a:endParaRPr lang="en-US" sz="2400" dirty="0" smtClean="0"/>
          </a:p>
          <a:p>
            <a:r>
              <a:rPr lang="en-US" sz="2400" dirty="0" smtClean="0"/>
              <a:t>1.1.0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/>
              <a:t>2005-2011 </a:t>
            </a:r>
            <a:r>
              <a:rPr lang="en-US" dirty="0" smtClean="0"/>
              <a:t>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Transparent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transparent switches differ from VTP client switches in that VLANs can be configured manually on these switches</a:t>
            </a:r>
          </a:p>
          <a:p>
            <a:pPr eaLnBrk="1" hangingPunct="1"/>
            <a:r>
              <a:rPr lang="en-US" dirty="0" smtClean="0"/>
              <a:t>If configured to be part of a VTP domain, they can receive VLAN configuration information from the VTP server</a:t>
            </a:r>
          </a:p>
          <a:p>
            <a:pPr eaLnBrk="1" hangingPunct="1"/>
            <a:r>
              <a:rPr lang="en-US" dirty="0" smtClean="0"/>
              <a:t>They will not, however, inform the VTP domain of the locally configured VLANs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Transparent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Switches configured to operate in VTP transparent mode will receive VTP configuration frames and pass these frames out all trunked ports</a:t>
            </a:r>
          </a:p>
          <a:p>
            <a:pPr eaLnBrk="1" hangingPunct="1"/>
            <a:r>
              <a:rPr lang="en-US" dirty="0" smtClean="0"/>
              <a:t>This allows VTP client switches to be connected to the VTP transparent switch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Transparent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client switches will still be able to exchange VLAN configuration information with the VTP server through the transparent switch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Mode Comparison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286625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82F4D-593D-4030-B912-083C25ED86B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Advertisements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60525"/>
            <a:ext cx="8224837" cy="4435475"/>
          </a:xfrm>
        </p:spPr>
        <p:txBody>
          <a:bodyPr/>
          <a:lstStyle/>
          <a:p>
            <a:pPr marL="533400" indent="-533400" eaLnBrk="1" hangingPunct="1">
              <a:lnSpc>
                <a:spcPct val="85000"/>
              </a:lnSpc>
            </a:pPr>
            <a:r>
              <a:rPr lang="en-US" dirty="0" smtClean="0">
                <a:cs typeface="Arial" charset="0"/>
              </a:rPr>
              <a:t>VTP advertisements are used to propagate the information about a domain to the domain members</a:t>
            </a:r>
          </a:p>
          <a:p>
            <a:pPr marL="533400" indent="-533400" eaLnBrk="1" hangingPunct="1">
              <a:lnSpc>
                <a:spcPct val="85000"/>
              </a:lnSpc>
            </a:pPr>
            <a:r>
              <a:rPr lang="en-US" dirty="0" smtClean="0">
                <a:cs typeface="Arial" charset="0"/>
              </a:rPr>
              <a:t>There are two types of VTP advertisements</a:t>
            </a:r>
          </a:p>
          <a:p>
            <a:pPr marL="914400" lvl="1" indent="-457200" eaLnBrk="1" hangingPunct="1">
              <a:lnSpc>
                <a:spcPct val="85000"/>
              </a:lnSpc>
              <a:buFontTx/>
              <a:buChar char="•"/>
            </a:pPr>
            <a:r>
              <a:rPr lang="en-US" dirty="0" smtClean="0">
                <a:cs typeface="Arial" charset="0"/>
              </a:rPr>
              <a:t>Requests from clients that want information at bootup </a:t>
            </a:r>
          </a:p>
          <a:p>
            <a:pPr marL="914400" lvl="1" indent="-457200" eaLnBrk="1" hangingPunct="1">
              <a:lnSpc>
                <a:spcPct val="85000"/>
              </a:lnSpc>
              <a:buFontTx/>
              <a:buChar char="•"/>
            </a:pPr>
            <a:r>
              <a:rPr lang="en-US" dirty="0" smtClean="0">
                <a:cs typeface="Arial" charset="0"/>
              </a:rPr>
              <a:t>Response</a:t>
            </a:r>
            <a:r>
              <a:rPr lang="en-GB" dirty="0" smtClean="0">
                <a:cs typeface="Arial" charset="0"/>
              </a:rPr>
              <a:t>s</a:t>
            </a:r>
            <a:r>
              <a:rPr lang="en-US" dirty="0" smtClean="0">
                <a:cs typeface="Arial" charset="0"/>
              </a:rPr>
              <a:t> from servers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 Advertisements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cs typeface="Arial" charset="0"/>
              </a:rPr>
              <a:t>There are three types of VTP messages</a:t>
            </a:r>
          </a:p>
          <a:p>
            <a:pPr marL="914400" lvl="1" indent="-457200" eaLnBrk="1" hangingPunct="1">
              <a:lnSpc>
                <a:spcPct val="85000"/>
              </a:lnSpc>
            </a:pPr>
            <a:r>
              <a:rPr lang="en-US" dirty="0" smtClean="0">
                <a:cs typeface="Arial" charset="0"/>
              </a:rPr>
              <a:t>Advertisement requests </a:t>
            </a:r>
          </a:p>
          <a:p>
            <a:pPr marL="914400" lvl="1" indent="-457200" eaLnBrk="1" hangingPunct="1">
              <a:lnSpc>
                <a:spcPct val="85000"/>
              </a:lnSpc>
            </a:pPr>
            <a:r>
              <a:rPr lang="en-US" dirty="0" smtClean="0">
                <a:cs typeface="Arial" charset="0"/>
              </a:rPr>
              <a:t>Summary advertisements </a:t>
            </a:r>
          </a:p>
          <a:p>
            <a:pPr marL="914400" lvl="1" indent="-457200" eaLnBrk="1" hangingPunct="1">
              <a:lnSpc>
                <a:spcPct val="85000"/>
              </a:lnSpc>
            </a:pPr>
            <a:r>
              <a:rPr lang="en-US" dirty="0" smtClean="0">
                <a:cs typeface="Arial" charset="0"/>
              </a:rPr>
              <a:t>Subset advertisements</a:t>
            </a:r>
            <a:r>
              <a:rPr lang="en-US" sz="3200" dirty="0" smtClean="0">
                <a:cs typeface="Arial" charset="0"/>
              </a:rPr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Pruning is disabled</a:t>
            </a:r>
            <a:r>
              <a:rPr lang="en-US" baseline="0" dirty="0" smtClean="0"/>
              <a:t> by default, but should normally be used in a larger network as it is used to prevent unneeded flooding of broadcast information from one VLAN across all trunks</a:t>
            </a:r>
          </a:p>
          <a:p>
            <a:r>
              <a:rPr lang="en-US" baseline="0" dirty="0" smtClean="0"/>
              <a:t>This merely wastes bandwidth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Configure the</a:t>
            </a:r>
            <a:r>
              <a:rPr lang="en-US" baseline="0" dirty="0" smtClean="0"/>
              <a:t> VTP server</a:t>
            </a:r>
          </a:p>
          <a:p>
            <a:pPr lvl="1"/>
            <a:r>
              <a:rPr lang="en-US" baseline="0" dirty="0" smtClean="0"/>
              <a:t>Configure the VTP clients</a:t>
            </a:r>
          </a:p>
          <a:p>
            <a:pPr lvl="1"/>
            <a:r>
              <a:rPr lang="en-US" baseline="0" dirty="0" smtClean="0"/>
              <a:t>Connect the devices</a:t>
            </a:r>
          </a:p>
          <a:p>
            <a:pPr lvl="1"/>
            <a:r>
              <a:rPr lang="en-US" baseline="0" dirty="0" smtClean="0"/>
              <a:t>Confirm they can communicate</a:t>
            </a:r>
            <a:endParaRPr lang="en-US" dirty="0" smtClean="0"/>
          </a:p>
          <a:p>
            <a:pPr lvl="1"/>
            <a:r>
              <a:rPr lang="en-US" dirty="0" smtClean="0"/>
              <a:t>Create the VLANs</a:t>
            </a:r>
            <a:r>
              <a:rPr lang="en-US" baseline="0" dirty="0" smtClean="0"/>
              <a:t> after VTP is enabled on a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of this information was copied word for word from a paper on VLANs from Fluke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work with </a:t>
            </a:r>
            <a:r>
              <a:rPr lang="en-US" dirty="0" err="1" smtClean="0"/>
              <a:t>VTP</a:t>
            </a:r>
            <a:endParaRPr lang="en-US" dirty="0" smtClean="0"/>
          </a:p>
          <a:p>
            <a:r>
              <a:rPr lang="en-US" dirty="0" smtClean="0"/>
              <a:t>Start Packet Tracer</a:t>
            </a:r>
          </a:p>
          <a:p>
            <a:r>
              <a:rPr lang="en-US" dirty="0" smtClean="0"/>
              <a:t>Open file e3-4332.pka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VTP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continue with </a:t>
            </a:r>
            <a:r>
              <a:rPr lang="en-US" dirty="0" err="1" smtClean="0"/>
              <a:t>VTP</a:t>
            </a:r>
            <a:endParaRPr lang="en-US" dirty="0" smtClean="0"/>
          </a:p>
          <a:p>
            <a:r>
              <a:rPr lang="en-US" dirty="0" smtClean="0"/>
              <a:t>Lab 4-1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VTP - VLAN Trunking Protocol</a:t>
            </a:r>
            <a:r>
              <a:rPr lang="en-US" baseline="0" dirty="0" smtClean="0"/>
              <a:t> eases the creation and management of VLANs across a number of switches</a:t>
            </a:r>
          </a:p>
          <a:p>
            <a:r>
              <a:rPr lang="en-US" baseline="0" dirty="0" smtClean="0"/>
              <a:t>Without it each VLAN would have to be setup on each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VTP Operation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VTP domain is a group of switches that share a common environment</a:t>
            </a:r>
          </a:p>
          <a:p>
            <a:pPr eaLnBrk="1" hangingPunct="1"/>
            <a:r>
              <a:rPr lang="en-US" dirty="0" smtClean="0"/>
              <a:t>VTP allows you to configure VLANs on a single device within a domain, the VTP server, and have this configuration information propagated out through the switched network</a:t>
            </a:r>
          </a:p>
          <a:p>
            <a:pPr eaLnBrk="1" hangingPunct="1"/>
            <a:r>
              <a:rPr lang="en-US" dirty="0" smtClean="0"/>
              <a:t>This reduces the amount of time required to administer the VLANs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VTP Operation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Within a VTP environment, a switch can be in one of three different roles</a:t>
            </a:r>
          </a:p>
          <a:p>
            <a:pPr eaLnBrk="1" hangingPunct="1"/>
            <a:r>
              <a:rPr lang="en-US" dirty="0" smtClean="0"/>
              <a:t>The switch can operate as a VTP server, a VTP client, or it can be in transparent mode</a:t>
            </a:r>
          </a:p>
          <a:p>
            <a:pPr eaLnBrk="1" hangingPunct="1"/>
            <a:r>
              <a:rPr lang="en-US" dirty="0" smtClean="0"/>
              <a:t>This role will determine how the VLANs are configured on the switch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Server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VTP server is the root of each VTP domain</a:t>
            </a:r>
          </a:p>
          <a:p>
            <a:pPr eaLnBrk="1" hangingPunct="1"/>
            <a:r>
              <a:rPr lang="en-US" dirty="0" smtClean="0"/>
              <a:t>The server is the only switch in the domain that can add, delete, and rename VLANs within the VTP domain</a:t>
            </a:r>
          </a:p>
          <a:p>
            <a:pPr eaLnBrk="1" hangingPunct="1"/>
            <a:r>
              <a:rPr lang="en-US" dirty="0" smtClean="0"/>
              <a:t>When an un-configured Cisco switch is first turned on, it will start in VTP server mode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Server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default must be changed to put the switch into one of the other two modes</a:t>
            </a:r>
          </a:p>
          <a:p>
            <a:pPr eaLnBrk="1" hangingPunct="1"/>
            <a:r>
              <a:rPr lang="en-US" dirty="0" smtClean="0"/>
              <a:t>The VTP server will periodically advertise the VTP domain name, the VLAN configuration and provide the most current configuration revision number</a:t>
            </a:r>
          </a:p>
          <a:p>
            <a:pPr eaLnBrk="1" hangingPunct="1"/>
            <a:r>
              <a:rPr lang="en-US" dirty="0" smtClean="0"/>
              <a:t>This revision number is used to ensure that all of the switches have the</a:t>
            </a:r>
            <a:r>
              <a:rPr lang="en-US" baseline="0" dirty="0" smtClean="0"/>
              <a:t> same information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Client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VTP client switches will receive all of their VLAN configuration information from the VTP server switch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client switches cannot add, delete, or rename VLANs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add a new VLAN to a client switch, the VLAN must be added to the VTP server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new VLAN will then be propagated out to all of the client switches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2005-2011 Kenneth M. Chipps Ph.D. www.chipps.com</a:t>
            </a:r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VTP Client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the new VLAN has been added, ports on the client switch can then be associated with the new VLAN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754-281C-45CB-85B2-E5F0560D81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10022</TotalTime>
  <Words>809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CiscoAcademy</vt:lpstr>
      <vt:lpstr>VTP</vt:lpstr>
      <vt:lpstr>Objectives</vt:lpstr>
      <vt:lpstr>What is VTP</vt:lpstr>
      <vt:lpstr>The VTP Operation</vt:lpstr>
      <vt:lpstr>The VTP Operation</vt:lpstr>
      <vt:lpstr>VTP Server</vt:lpstr>
      <vt:lpstr>VTP Server</vt:lpstr>
      <vt:lpstr>VTP Client</vt:lpstr>
      <vt:lpstr>VTP Client</vt:lpstr>
      <vt:lpstr>VTP Transparent</vt:lpstr>
      <vt:lpstr>VTP Transparent</vt:lpstr>
      <vt:lpstr>VTP Transparent</vt:lpstr>
      <vt:lpstr>VTP Mode Comparison</vt:lpstr>
      <vt:lpstr>VTP Advertisements</vt:lpstr>
      <vt:lpstr>VTP Advertisements</vt:lpstr>
      <vt:lpstr>Pruning</vt:lpstr>
      <vt:lpstr>VTP Configuration</vt:lpstr>
      <vt:lpstr>Sources</vt:lpstr>
      <vt:lpstr>Lab</vt:lpstr>
      <vt:lpstr>Lab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VTP</dc:title>
  <dc:creator>Kenneth M. Chipps Ph.D.</dc:creator>
  <cp:lastModifiedBy>Kenneth M. Chipps Ph.D.</cp:lastModifiedBy>
  <cp:revision>205</cp:revision>
  <dcterms:created xsi:type="dcterms:W3CDTF">2003-05-01T16:03:04Z</dcterms:created>
  <dcterms:modified xsi:type="dcterms:W3CDTF">2015-06-10T15:44:50Z</dcterms:modified>
</cp:coreProperties>
</file>