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2"/>
  </p:notesMasterIdLst>
  <p:sldIdLst>
    <p:sldId id="514" r:id="rId2"/>
    <p:sldId id="480" r:id="rId3"/>
    <p:sldId id="505" r:id="rId4"/>
    <p:sldId id="487" r:id="rId5"/>
    <p:sldId id="488" r:id="rId6"/>
    <p:sldId id="489" r:id="rId7"/>
    <p:sldId id="490" r:id="rId8"/>
    <p:sldId id="491" r:id="rId9"/>
    <p:sldId id="492" r:id="rId10"/>
    <p:sldId id="493" r:id="rId11"/>
    <p:sldId id="494" r:id="rId12"/>
    <p:sldId id="495" r:id="rId13"/>
    <p:sldId id="496" r:id="rId14"/>
    <p:sldId id="497" r:id="rId15"/>
    <p:sldId id="507" r:id="rId16"/>
    <p:sldId id="508" r:id="rId17"/>
    <p:sldId id="509" r:id="rId18"/>
    <p:sldId id="504" r:id="rId19"/>
    <p:sldId id="511" r:id="rId20"/>
    <p:sldId id="51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54" autoAdjust="0"/>
  </p:normalViewPr>
  <p:slideViewPr>
    <p:cSldViewPr>
      <p:cViewPr varScale="1">
        <p:scale>
          <a:sx n="58" d="100"/>
          <a:sy n="58" d="100"/>
        </p:scale>
        <p:origin x="-768" y="-84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8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017C9F8-6F60-4546-A11C-6BF616766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07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90D99-A8E9-451F-BB7E-604471D52A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E8C0B-0F9C-4E67-B182-29CC711EEE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05EFB-A2DB-4C9D-9E61-8A715E58E0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C60FE-66B0-40EE-A525-1DB84F59D6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CFFBA-E63A-4554-AFA0-79D65B1920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AE3D8-E2DB-452F-B617-6686889251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D6013-2053-46BF-B5AF-A2CFBC96F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9E2BD-FCC1-465F-B935-242FD8534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65395-398D-4EBD-B935-18DA01AD7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F59E5-2BB9-4FC2-8A9C-C1D624CDB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7DE3-4388-4086-8021-81C8419E25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E53D2-E510-43FC-AA7A-8006655CB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90586-734D-49C3-BCB8-6C58DF1A0B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/>
            </a:lvl1pPr>
          </a:lstStyle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E448D4-E664-4CAB-A123-F9ADC9E9A8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VTP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2011.11.29</a:t>
            </a:r>
            <a:endParaRPr lang="en-US" sz="2400" dirty="0" smtClean="0"/>
          </a:p>
          <a:p>
            <a:r>
              <a:rPr lang="en-US" sz="2400" dirty="0" smtClean="0"/>
              <a:t>1.1.0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3B9E-2404-4367-A734-1461D95241C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114800" cy="476250"/>
          </a:xfrm>
        </p:spPr>
        <p:txBody>
          <a:bodyPr/>
          <a:lstStyle/>
          <a:p>
            <a:r>
              <a:rPr lang="en-US" dirty="0" smtClean="0"/>
              <a:t>Copyright </a:t>
            </a:r>
            <a:r>
              <a:rPr lang="en-US" dirty="0" smtClean="0"/>
              <a:t>2005-2011 </a:t>
            </a:r>
            <a:r>
              <a:rPr lang="en-US" dirty="0" smtClean="0"/>
              <a:t>Kenneth M. </a:t>
            </a:r>
            <a:r>
              <a:rPr lang="en-US" dirty="0" err="1" smtClean="0"/>
              <a:t>Chipps</a:t>
            </a:r>
            <a:r>
              <a:rPr lang="en-US" dirty="0" smtClean="0"/>
              <a:t> Ph.D. www.chipps.com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VTP Transparent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VTP transparent switches differ from VTP client switches in that VLANs can be configured manually on these switches</a:t>
            </a:r>
          </a:p>
          <a:p>
            <a:pPr eaLnBrk="1" hangingPunct="1"/>
            <a:r>
              <a:rPr lang="en-US" dirty="0" smtClean="0"/>
              <a:t>If configured to be part of a VTP domain, they can receive VLAN configuration information from the VTP server</a:t>
            </a:r>
          </a:p>
          <a:p>
            <a:pPr eaLnBrk="1" hangingPunct="1"/>
            <a:r>
              <a:rPr lang="en-US" dirty="0" smtClean="0"/>
              <a:t>They will not, however, inform the VTP domain of the locally configured VLANs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VTP Transparent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Switches configured to operate in VTP transparent mode will receive VTP configuration frames and pass these frames out all trunked ports</a:t>
            </a:r>
          </a:p>
          <a:p>
            <a:pPr eaLnBrk="1" hangingPunct="1"/>
            <a:r>
              <a:rPr lang="en-US" dirty="0" smtClean="0"/>
              <a:t>This allows VTP client switches to be connected to the VTP transparent switch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VTP Transparent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client switches will still be able to exchange VLAN configuration information with the VTP server through the transparent switch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VTP Mode Comparison</a:t>
            </a:r>
          </a:p>
        </p:txBody>
      </p:sp>
      <p:pic>
        <p:nvPicPr>
          <p:cNvPr id="2253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00200"/>
            <a:ext cx="7286625" cy="206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C82F4D-593D-4030-B912-083C25ED86B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VTP Advertisements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660525"/>
            <a:ext cx="8224837" cy="4435475"/>
          </a:xfrm>
        </p:spPr>
        <p:txBody>
          <a:bodyPr/>
          <a:lstStyle/>
          <a:p>
            <a:pPr marL="533400" indent="-533400" eaLnBrk="1" hangingPunct="1">
              <a:lnSpc>
                <a:spcPct val="85000"/>
              </a:lnSpc>
            </a:pPr>
            <a:r>
              <a:rPr lang="en-US" dirty="0" smtClean="0">
                <a:cs typeface="Arial" charset="0"/>
              </a:rPr>
              <a:t>VTP advertisements are used to propagate the information about a domain to the domain members</a:t>
            </a:r>
          </a:p>
          <a:p>
            <a:pPr marL="533400" indent="-533400" eaLnBrk="1" hangingPunct="1">
              <a:lnSpc>
                <a:spcPct val="85000"/>
              </a:lnSpc>
            </a:pPr>
            <a:r>
              <a:rPr lang="en-US" dirty="0" smtClean="0">
                <a:cs typeface="Arial" charset="0"/>
              </a:rPr>
              <a:t>There are two types of VTP advertisements</a:t>
            </a:r>
          </a:p>
          <a:p>
            <a:pPr marL="914400" lvl="1" indent="-457200" eaLnBrk="1" hangingPunct="1">
              <a:lnSpc>
                <a:spcPct val="85000"/>
              </a:lnSpc>
              <a:buFontTx/>
              <a:buChar char="•"/>
            </a:pPr>
            <a:r>
              <a:rPr lang="en-US" dirty="0" smtClean="0">
                <a:cs typeface="Arial" charset="0"/>
              </a:rPr>
              <a:t>Requests from clients that want information at bootup </a:t>
            </a:r>
          </a:p>
          <a:p>
            <a:pPr marL="914400" lvl="1" indent="-457200" eaLnBrk="1" hangingPunct="1">
              <a:lnSpc>
                <a:spcPct val="85000"/>
              </a:lnSpc>
              <a:buFontTx/>
              <a:buChar char="•"/>
            </a:pPr>
            <a:r>
              <a:rPr lang="en-US" dirty="0" smtClean="0">
                <a:cs typeface="Arial" charset="0"/>
              </a:rPr>
              <a:t>Response</a:t>
            </a:r>
            <a:r>
              <a:rPr lang="en-GB" dirty="0" smtClean="0">
                <a:cs typeface="Arial" charset="0"/>
              </a:rPr>
              <a:t>s</a:t>
            </a:r>
            <a:r>
              <a:rPr lang="en-US" dirty="0" smtClean="0">
                <a:cs typeface="Arial" charset="0"/>
              </a:rPr>
              <a:t> from servers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VTP Advertisements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cs typeface="Arial" charset="0"/>
              </a:rPr>
              <a:t>There are three types of VTP messages</a:t>
            </a:r>
          </a:p>
          <a:p>
            <a:pPr marL="914400" lvl="1" indent="-457200" eaLnBrk="1" hangingPunct="1">
              <a:lnSpc>
                <a:spcPct val="85000"/>
              </a:lnSpc>
            </a:pPr>
            <a:r>
              <a:rPr lang="en-US" dirty="0" smtClean="0">
                <a:cs typeface="Arial" charset="0"/>
              </a:rPr>
              <a:t>Advertisement requests </a:t>
            </a:r>
          </a:p>
          <a:p>
            <a:pPr marL="914400" lvl="1" indent="-457200" eaLnBrk="1" hangingPunct="1">
              <a:lnSpc>
                <a:spcPct val="85000"/>
              </a:lnSpc>
            </a:pPr>
            <a:r>
              <a:rPr lang="en-US" dirty="0" smtClean="0">
                <a:cs typeface="Arial" charset="0"/>
              </a:rPr>
              <a:t>Summary advertisements </a:t>
            </a:r>
          </a:p>
          <a:p>
            <a:pPr marL="914400" lvl="1" indent="-457200" eaLnBrk="1" hangingPunct="1">
              <a:lnSpc>
                <a:spcPct val="85000"/>
              </a:lnSpc>
            </a:pPr>
            <a:r>
              <a:rPr lang="en-US" dirty="0" smtClean="0">
                <a:cs typeface="Arial" charset="0"/>
              </a:rPr>
              <a:t>Subset advertisements</a:t>
            </a:r>
            <a:r>
              <a:rPr lang="en-US" sz="3200" dirty="0" smtClean="0">
                <a:cs typeface="Arial" charset="0"/>
              </a:rPr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Pruning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Pruning is disabled</a:t>
            </a:r>
            <a:r>
              <a:rPr lang="en-US" baseline="0" dirty="0" smtClean="0"/>
              <a:t> by default, but should normally be used in a larger network as it is used to prevent unneeded flooding of broadcast information from one VLAN across all trunks</a:t>
            </a:r>
          </a:p>
          <a:p>
            <a:r>
              <a:rPr lang="en-US" baseline="0" dirty="0" smtClean="0"/>
              <a:t>This merely wastes bandwidth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VTP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</a:p>
          <a:p>
            <a:pPr lvl="1"/>
            <a:r>
              <a:rPr lang="en-US" dirty="0" smtClean="0"/>
              <a:t>Configure the</a:t>
            </a:r>
            <a:r>
              <a:rPr lang="en-US" baseline="0" dirty="0" smtClean="0"/>
              <a:t> VTP server</a:t>
            </a:r>
          </a:p>
          <a:p>
            <a:pPr lvl="1"/>
            <a:r>
              <a:rPr lang="en-US" baseline="0" dirty="0" smtClean="0"/>
              <a:t>Configure the VTP clients</a:t>
            </a:r>
          </a:p>
          <a:p>
            <a:pPr lvl="1"/>
            <a:r>
              <a:rPr lang="en-US" baseline="0" dirty="0" smtClean="0"/>
              <a:t>Connect the devices</a:t>
            </a:r>
          </a:p>
          <a:p>
            <a:pPr lvl="1"/>
            <a:r>
              <a:rPr lang="en-US" baseline="0" dirty="0" smtClean="0"/>
              <a:t>Confirm they can communicate</a:t>
            </a:r>
            <a:endParaRPr lang="en-US" dirty="0" smtClean="0"/>
          </a:p>
          <a:p>
            <a:pPr lvl="1"/>
            <a:r>
              <a:rPr lang="en-US" dirty="0" smtClean="0"/>
              <a:t>Create the VLANs</a:t>
            </a:r>
            <a:r>
              <a:rPr lang="en-US" baseline="0" dirty="0" smtClean="0"/>
              <a:t> after VTP is enabled on a server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Sources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Part of this information was copied word for word from a paper on VLANs from Fluke Networks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work with </a:t>
            </a:r>
            <a:r>
              <a:rPr lang="en-US" dirty="0" err="1" smtClean="0"/>
              <a:t>VTP</a:t>
            </a:r>
            <a:endParaRPr lang="en-US" dirty="0" smtClean="0"/>
          </a:p>
          <a:p>
            <a:r>
              <a:rPr lang="en-US" dirty="0" smtClean="0"/>
              <a:t>Start Packet Tracer</a:t>
            </a:r>
          </a:p>
          <a:p>
            <a:r>
              <a:rPr lang="en-US" dirty="0" smtClean="0"/>
              <a:t>Open file e3-4332.pka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what VTP 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continue with </a:t>
            </a:r>
            <a:r>
              <a:rPr lang="en-US" dirty="0" err="1" smtClean="0"/>
              <a:t>VTP</a:t>
            </a:r>
            <a:endParaRPr lang="en-US" dirty="0" smtClean="0"/>
          </a:p>
          <a:p>
            <a:r>
              <a:rPr lang="en-US" dirty="0" smtClean="0"/>
              <a:t>Lab 4-1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VTP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VTP - VLAN Trunking Protocol</a:t>
            </a:r>
            <a:r>
              <a:rPr lang="en-US" baseline="0" dirty="0" smtClean="0"/>
              <a:t> eases the creation and management of VLANs across a number of switches</a:t>
            </a:r>
          </a:p>
          <a:p>
            <a:r>
              <a:rPr lang="en-US" baseline="0" dirty="0" smtClean="0"/>
              <a:t>Without it each VLAN would have to be setup on each switch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VTP Operation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VTP domain is a group of switches that share a common environment</a:t>
            </a:r>
          </a:p>
          <a:p>
            <a:pPr eaLnBrk="1" hangingPunct="1"/>
            <a:r>
              <a:rPr lang="en-US" dirty="0" smtClean="0"/>
              <a:t>VTP allows you to configure VLANs on a single device within a domain, the VTP server, and have this configuration information propagated out through the switched network</a:t>
            </a:r>
          </a:p>
          <a:p>
            <a:pPr eaLnBrk="1" hangingPunct="1"/>
            <a:r>
              <a:rPr lang="en-US" dirty="0" smtClean="0"/>
              <a:t>This reduces the amount of time required to administer the VLANs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VTP Operation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Within a VTP environment, a switch can be in one of three different roles</a:t>
            </a:r>
          </a:p>
          <a:p>
            <a:pPr eaLnBrk="1" hangingPunct="1"/>
            <a:r>
              <a:rPr lang="en-US" dirty="0" smtClean="0"/>
              <a:t>The switch can operate as a VTP server, a VTP client, or it can be in transparent mode</a:t>
            </a:r>
          </a:p>
          <a:p>
            <a:pPr eaLnBrk="1" hangingPunct="1"/>
            <a:r>
              <a:rPr lang="en-US" dirty="0" smtClean="0"/>
              <a:t>This role will determine how the VLANs are configured on the switch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VTP Server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VTP server is the root of each VTP domain</a:t>
            </a:r>
          </a:p>
          <a:p>
            <a:pPr eaLnBrk="1" hangingPunct="1"/>
            <a:r>
              <a:rPr lang="en-US" dirty="0" smtClean="0"/>
              <a:t>The server is the only switch in the domain that can add, delete, and rename VLANs within the VTP domain</a:t>
            </a:r>
          </a:p>
          <a:p>
            <a:pPr eaLnBrk="1" hangingPunct="1"/>
            <a:r>
              <a:rPr lang="en-US" dirty="0" smtClean="0"/>
              <a:t>When an un-configured Cisco switch is first turned on, it will start in VTP server mode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VTP Server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This default must be changed to put the switch into one of the other two modes</a:t>
            </a:r>
          </a:p>
          <a:p>
            <a:pPr eaLnBrk="1" hangingPunct="1"/>
            <a:r>
              <a:rPr lang="en-US" dirty="0" smtClean="0"/>
              <a:t>The VTP server will periodically advertise the VTP domain name, the VLAN configuration and provide the most current configuration revision number</a:t>
            </a:r>
          </a:p>
          <a:p>
            <a:pPr eaLnBrk="1" hangingPunct="1"/>
            <a:r>
              <a:rPr lang="en-US" dirty="0" smtClean="0"/>
              <a:t>This revision number is used to ensure that all of the switches have the</a:t>
            </a:r>
            <a:r>
              <a:rPr lang="en-US" baseline="0" dirty="0" smtClean="0"/>
              <a:t> same information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VTP Client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The VTP client switches will receive all of their VLAN configuration information from the VTP server switch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 client switches cannot add, delete, or rename VLANs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To add a new VLAN to a client switch, the VLAN must be added to the VTP server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This new VLAN will then be propagated out to all of the client switches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2005-2011 Kenneth M. Chipps Ph.D. www.chipps.com</a:t>
            </a:r>
            <a:endParaRPr lang="en-US" dirty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VTP Client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After the new VLAN has been added, ports on the client switch can then be associated with the new VLAN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C44754-281C-45CB-85B2-E5F0560D81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10022</TotalTime>
  <Words>809</Words>
  <Application>Microsoft Office PowerPoint</Application>
  <PresentationFormat>On-screen Show (4:3)</PresentationFormat>
  <Paragraphs>110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CiscoAcademy</vt:lpstr>
      <vt:lpstr>VTP</vt:lpstr>
      <vt:lpstr>Objectives</vt:lpstr>
      <vt:lpstr>What is VTP</vt:lpstr>
      <vt:lpstr>The VTP Operation</vt:lpstr>
      <vt:lpstr>The VTP Operation</vt:lpstr>
      <vt:lpstr>VTP Server</vt:lpstr>
      <vt:lpstr>VTP Server</vt:lpstr>
      <vt:lpstr>VTP Client</vt:lpstr>
      <vt:lpstr>VTP Client</vt:lpstr>
      <vt:lpstr>VTP Transparent</vt:lpstr>
      <vt:lpstr>VTP Transparent</vt:lpstr>
      <vt:lpstr>VTP Transparent</vt:lpstr>
      <vt:lpstr>VTP Mode Comparison</vt:lpstr>
      <vt:lpstr>VTP Advertisements</vt:lpstr>
      <vt:lpstr>VTP Advertisements</vt:lpstr>
      <vt:lpstr>Pruning</vt:lpstr>
      <vt:lpstr>VTP Configuration</vt:lpstr>
      <vt:lpstr>Sources</vt:lpstr>
      <vt:lpstr>Lab</vt:lpstr>
      <vt:lpstr>Lab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VTP</dc:title>
  <dc:creator>Kenneth M. Chipps Ph.D.</dc:creator>
  <cp:lastModifiedBy>Kenneth M. Chipps Ph.D.</cp:lastModifiedBy>
  <cp:revision>205</cp:revision>
  <dcterms:created xsi:type="dcterms:W3CDTF">2003-05-01T16:03:04Z</dcterms:created>
  <dcterms:modified xsi:type="dcterms:W3CDTF">2015-06-10T15:44:50Z</dcterms:modified>
</cp:coreProperties>
</file>