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61" r:id="rId4"/>
    <p:sldId id="313" r:id="rId5"/>
    <p:sldId id="320" r:id="rId6"/>
    <p:sldId id="306" r:id="rId7"/>
    <p:sldId id="315" r:id="rId8"/>
    <p:sldId id="307" r:id="rId9"/>
    <p:sldId id="316" r:id="rId10"/>
    <p:sldId id="308" r:id="rId11"/>
    <p:sldId id="318" r:id="rId12"/>
    <p:sldId id="309" r:id="rId13"/>
    <p:sldId id="319" r:id="rId14"/>
    <p:sldId id="31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339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2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DB1D384-72F9-4400-AE39-9306A888CC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7D923D1-FF7D-4B90-A544-C746D751EC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259313-69B4-446F-A5C4-2DE5F19C2E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C3A76-A6C8-4F6C-8D20-CFD1F14239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4EBE-6349-48E7-8E8D-2C5307497C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8E671-41FD-48D7-88AF-82E691E67D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A24F7-7705-4030-B1BA-18D1C4E1B5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689EC-EA31-46B1-B904-BFDFEC614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245225"/>
            <a:ext cx="3962400" cy="47625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ADC61C-6DA0-4E0D-8633-A65ECECB9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E5E6F-2725-4029-925B-DABEBDFFD2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067EF-CC5D-474C-8AEE-46453B07A0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85BD6-6810-4B23-A63D-B0D601BBA9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4FDD4-09DC-46FE-8139-547AFB0FF6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BCD9C-2111-4F6C-82B5-23A0026387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D5638-8A19-4243-9B98-6E23DC345F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C2B0B-2C9A-4A5D-BA25-24DE74095D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7C06A37-036E-4F13-8508-74A8F7D026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Data Storage Methods</a:t>
            </a:r>
            <a:br>
              <a:rPr lang="en-US" dirty="0" smtClean="0"/>
            </a:br>
            <a:r>
              <a:rPr lang="en-US" sz="2400" dirty="0" smtClean="0"/>
              <a:t>Last Update 2007.02.27</a:t>
            </a:r>
            <a:endParaRPr lang="en-US" dirty="0" smtClean="0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1.3.0</a:t>
            </a:r>
            <a:endParaRPr lang="en-US" dirty="0" smtClean="0"/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3B34F2-938E-457E-954B-B07B4FE28D45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SAN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7B3090-E0C3-4210-8FFC-495036D5E765}" type="slidenum">
              <a:rPr lang="en-US"/>
              <a:pPr/>
              <a:t>10</a:t>
            </a:fld>
            <a:endParaRPr lang="en-US"/>
          </a:p>
        </p:txBody>
      </p:sp>
      <p:pic>
        <p:nvPicPr>
          <p:cNvPr id="13317" name="Picture 4" descr="S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63" y="1471613"/>
            <a:ext cx="357187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 and SAN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Any of these methods can be and usually are mixed together on the same network</a:t>
            </a:r>
          </a:p>
          <a:p>
            <a:r>
              <a:rPr lang="en-US" smtClean="0"/>
              <a:t>Such as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BCD1CC-8BB7-448F-9378-95E5D44D4D49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NAS and SAN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F0D6A4-73D2-4DDC-A93A-2948160560C0}" type="slidenum">
              <a:rPr lang="en-US"/>
              <a:pPr/>
              <a:t>12</a:t>
            </a:fld>
            <a:endParaRPr lang="en-US"/>
          </a:p>
        </p:txBody>
      </p:sp>
      <p:pic>
        <p:nvPicPr>
          <p:cNvPr id="15365" name="Picture 4" descr="NASS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63" y="1447800"/>
            <a:ext cx="3571875" cy="387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SSP</a:t>
            </a:r>
            <a:endParaRPr 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about not even storing the data at your site</a:t>
            </a:r>
          </a:p>
          <a:p>
            <a:r>
              <a:rPr lang="en-US" smtClean="0"/>
              <a:t>Why might you want to do such a thing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537DD0-9166-4A9B-BD15-2D645634865E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cs typeface="Times New Roman" pitchFamily="18" charset="0"/>
              </a:rPr>
              <a:t>SSP</a:t>
            </a:r>
            <a:endParaRPr lang="en-US" dirty="0" smtClean="0">
              <a:cs typeface="Times New Roman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Perhaps your business is in nice, sunny, hurricane-prone Florida</a:t>
            </a:r>
          </a:p>
          <a:p>
            <a:endParaRPr lang="en-US" dirty="0" smtClean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  <a:p>
            <a:r>
              <a:rPr lang="en-US" dirty="0" smtClean="0">
                <a:cs typeface="Times New Roman" pitchFamily="18" charset="0"/>
              </a:rPr>
              <a:t>But your data is in nice, safe Arizona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E6EA69-58DE-42FD-974A-03804F25A3B3}" type="slidenum">
              <a:rPr lang="en-US"/>
              <a:pPr/>
              <a:t>14</a:t>
            </a:fld>
            <a:endParaRPr lang="en-US"/>
          </a:p>
        </p:txBody>
      </p:sp>
      <p:pic>
        <p:nvPicPr>
          <p:cNvPr id="17414" name="Picture 5" descr="BD0953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693988"/>
            <a:ext cx="2971800" cy="16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6" descr="NA0111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8775" y="3505200"/>
            <a:ext cx="1597025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Line 7"/>
          <p:cNvSpPr>
            <a:spLocks noChangeShapeType="1"/>
          </p:cNvSpPr>
          <p:nvPr/>
        </p:nvSpPr>
        <p:spPr bwMode="auto">
          <a:xfrm>
            <a:off x="4343400" y="4038600"/>
            <a:ext cx="24384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how to</a:t>
            </a:r>
          </a:p>
          <a:p>
            <a:pPr lvl="1"/>
            <a:r>
              <a:rPr lang="en-US" smtClean="0"/>
              <a:t>Recognize the different methods that can be used to store information on a network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3B3273-97EE-40C2-BAA9-F4D61FA9740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of Storing Data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Times New Roman" pitchFamily="18" charset="0"/>
              </a:rPr>
              <a:t>There are several methods or models that can be utilized when deciding how to store data that is shared over a network</a:t>
            </a:r>
          </a:p>
          <a:p>
            <a:pPr lvl="1"/>
            <a:r>
              <a:rPr lang="en-US" smtClean="0">
                <a:cs typeface="Times New Roman" pitchFamily="18" charset="0"/>
              </a:rPr>
              <a:t>DAS</a:t>
            </a:r>
          </a:p>
          <a:p>
            <a:pPr lvl="1"/>
            <a:r>
              <a:rPr lang="en-US" smtClean="0">
                <a:cs typeface="Times New Roman" pitchFamily="18" charset="0"/>
              </a:rPr>
              <a:t>NAS</a:t>
            </a:r>
          </a:p>
          <a:p>
            <a:pPr lvl="1"/>
            <a:r>
              <a:rPr lang="en-US" smtClean="0">
                <a:cs typeface="Times New Roman" pitchFamily="18" charset="0"/>
              </a:rPr>
              <a:t>SAN</a:t>
            </a:r>
          </a:p>
          <a:p>
            <a:pPr lvl="1"/>
            <a:r>
              <a:rPr lang="en-US" smtClean="0">
                <a:cs typeface="Times New Roman" pitchFamily="18" charset="0"/>
              </a:rPr>
              <a:t>SSP</a:t>
            </a:r>
          </a:p>
          <a:p>
            <a:r>
              <a:rPr lang="en-US" smtClean="0">
                <a:cs typeface="Times New Roman" pitchFamily="18" charset="0"/>
              </a:rPr>
              <a:t>More than one of these may be used in a network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D277A9-F314-458A-AC87-2CA8F3CF1C0D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most basic storage model is DAS -  Directly Attached Storage</a:t>
            </a:r>
          </a:p>
          <a:p>
            <a:r>
              <a:rPr lang="en-US" smtClean="0"/>
              <a:t>In this model each server contains one or more disk drives</a:t>
            </a:r>
          </a:p>
          <a:p>
            <a:r>
              <a:rPr lang="en-US" smtClean="0"/>
              <a:t>Each drive is managed at the server where it is installed</a:t>
            </a:r>
          </a:p>
          <a:p>
            <a:r>
              <a:rPr lang="en-US" smtClean="0"/>
              <a:t>Backup is by tape or a RAID array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4B799A-6310-4CC2-A64A-33324DFDF52A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may be multiple servers, such as file servers, database servers, and Web servers, each with its own drives and backup media</a:t>
            </a: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1CDFDE-D9D5-4E7D-BA31-D0405816FD1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DAS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25214A-CC0C-413F-9284-D3700E7EB2E8}" type="slidenum">
              <a:rPr lang="en-US"/>
              <a:pPr/>
              <a:t>6</a:t>
            </a:fld>
            <a:endParaRPr lang="en-US"/>
          </a:p>
        </p:txBody>
      </p:sp>
      <p:pic>
        <p:nvPicPr>
          <p:cNvPr id="9221" name="Picture 4" descr="D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447800"/>
            <a:ext cx="5029200" cy="400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second method is to remove the disk drives from the server and place them in their own box</a:t>
            </a:r>
          </a:p>
          <a:p>
            <a:r>
              <a:rPr lang="en-US" smtClean="0"/>
              <a:t>By attaching storage directly to the network, instead of directly to a server, NAS – Network Attached Storage allows storage to be reconfigured more easily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7EE38A-AA22-4374-B8E9-CD69E2A0539E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NAS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CCCFDC-A894-489B-B8BB-EEDAD5113B9E}" type="slidenum">
              <a:rPr lang="en-US"/>
              <a:pPr/>
              <a:t>8</a:t>
            </a:fld>
            <a:endParaRPr lang="en-US"/>
          </a:p>
        </p:txBody>
      </p:sp>
      <p:pic>
        <p:nvPicPr>
          <p:cNvPr id="11269" name="Picture 4" descr="N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63" y="1447800"/>
            <a:ext cx="3751262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Arial" charset="0"/>
              </a:rPr>
              <a:t>In a SAN – Storage Area Network the data is removed entirely from the local network</a:t>
            </a:r>
          </a:p>
          <a:p>
            <a:r>
              <a:rPr lang="en-US" smtClean="0">
                <a:cs typeface="Arial" charset="0"/>
              </a:rPr>
              <a:t>In this model the data is placed on a subnetwork attached to the rest overall network</a:t>
            </a:r>
            <a:endParaRPr lang="en-US" smtClean="0"/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2000-2007 Kenneth M. Chipps Ph.D. www.chipps.com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97350A-942D-4F37-B83E-6069F8C4C56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946</TotalTime>
  <Words>422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CCNA</vt:lpstr>
      <vt:lpstr>Data Storage Methods Last Update 2007.02.27</vt:lpstr>
      <vt:lpstr>Objectives of This Section</vt:lpstr>
      <vt:lpstr>Methods of Storing Data</vt:lpstr>
      <vt:lpstr>DAS</vt:lpstr>
      <vt:lpstr>DAS</vt:lpstr>
      <vt:lpstr>DAS</vt:lpstr>
      <vt:lpstr>NAS</vt:lpstr>
      <vt:lpstr>NAS</vt:lpstr>
      <vt:lpstr>SAN</vt:lpstr>
      <vt:lpstr>SAN</vt:lpstr>
      <vt:lpstr>NAS and SAN</vt:lpstr>
      <vt:lpstr>NAS and SAN</vt:lpstr>
      <vt:lpstr>SSP</vt:lpstr>
      <vt:lpstr>SSP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Storage Methods</dc:title>
  <dc:creator>Kenneth M. Chipps Ph.D.</dc:creator>
  <cp:lastModifiedBy>Kenneth M. Chipps Ph.D.</cp:lastModifiedBy>
  <cp:revision>118</cp:revision>
  <dcterms:created xsi:type="dcterms:W3CDTF">2000-09-27T16:26:34Z</dcterms:created>
  <dcterms:modified xsi:type="dcterms:W3CDTF">2009-11-19T18:32:20Z</dcterms:modified>
</cp:coreProperties>
</file>