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8"/>
  </p:notesMasterIdLst>
  <p:handoutMasterIdLst>
    <p:handoutMasterId r:id="rId59"/>
  </p:handoutMasterIdLst>
  <p:sldIdLst>
    <p:sldId id="256" r:id="rId2"/>
    <p:sldId id="260" r:id="rId3"/>
    <p:sldId id="261" r:id="rId4"/>
    <p:sldId id="262" r:id="rId5"/>
    <p:sldId id="316" r:id="rId6"/>
    <p:sldId id="263" r:id="rId7"/>
    <p:sldId id="264" r:id="rId8"/>
    <p:sldId id="265" r:id="rId9"/>
    <p:sldId id="266" r:id="rId10"/>
    <p:sldId id="267" r:id="rId11"/>
    <p:sldId id="269" r:id="rId12"/>
    <p:sldId id="273" r:id="rId13"/>
    <p:sldId id="274" r:id="rId14"/>
    <p:sldId id="270" r:id="rId15"/>
    <p:sldId id="271" r:id="rId16"/>
    <p:sldId id="272" r:id="rId17"/>
    <p:sldId id="275" r:id="rId18"/>
    <p:sldId id="276" r:id="rId19"/>
    <p:sldId id="277" r:id="rId20"/>
    <p:sldId id="278" r:id="rId21"/>
    <p:sldId id="279" r:id="rId22"/>
    <p:sldId id="281" r:id="rId23"/>
    <p:sldId id="282" r:id="rId24"/>
    <p:sldId id="283" r:id="rId25"/>
    <p:sldId id="280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2" r:id="rId34"/>
    <p:sldId id="293" r:id="rId35"/>
    <p:sldId id="295" r:id="rId36"/>
    <p:sldId id="296" r:id="rId37"/>
    <p:sldId id="294" r:id="rId38"/>
    <p:sldId id="291" r:id="rId39"/>
    <p:sldId id="297" r:id="rId40"/>
    <p:sldId id="298" r:id="rId41"/>
    <p:sldId id="300" r:id="rId42"/>
    <p:sldId id="301" r:id="rId43"/>
    <p:sldId id="299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12" r:id="rId52"/>
    <p:sldId id="313" r:id="rId53"/>
    <p:sldId id="310" r:id="rId54"/>
    <p:sldId id="311" r:id="rId55"/>
    <p:sldId id="314" r:id="rId56"/>
    <p:sldId id="315" r:id="rId5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8" autoAdjust="0"/>
    <p:restoredTop sz="86339" autoAdjust="0"/>
  </p:normalViewPr>
  <p:slideViewPr>
    <p:cSldViewPr>
      <p:cViewPr varScale="1">
        <p:scale>
          <a:sx n="58" d="100"/>
          <a:sy n="58" d="100"/>
        </p:scale>
        <p:origin x="-2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dirty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dirty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dirty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CFC0632-DDF2-41B4-BE90-B3AEB3CD27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716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dirty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dirty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dirty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B379513-6BBD-4DE0-8BCE-EF643147EC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647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5225"/>
            <a:ext cx="3886200" cy="476250"/>
          </a:xfrm>
        </p:spPr>
        <p:txBody>
          <a:bodyPr/>
          <a:lstStyle>
            <a:lvl1pPr>
              <a:defRPr sz="1400" dirty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5A9AC5-2A08-4F16-AEA9-03462A5251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C0431-41EC-4255-80CC-37C31DB3C9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72151-7A3B-4360-9974-E4FFA25585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97817-D88E-4395-BFFD-17C118EE6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91350-DBB3-45E1-A849-0A19C71713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C0C98-E88A-475F-9472-160B331A68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939FF-0C78-470B-921F-FA103D0454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52091-B14D-4F3D-90B1-8D1D511D34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A79C5-DD0B-4565-B1B9-64A6B9AA09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8A97A-805A-4819-91BC-5248112747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98D0D-53F7-4838-A130-AF38124682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D463A-6BEA-4897-94D1-C7E7BAFC47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58D34-0C75-4EAD-B0F9-7C67592CD9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BBF8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dirty="0" smtClean="0"/>
            </a:lvl1pPr>
          </a:lstStyle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2EB7EA2-3AD5-405E-92A4-1FFF3391E9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 smtClean="0"/>
              <a:t>Citrix Virtualization</a:t>
            </a:r>
            <a:br>
              <a:rPr lang="en-US" dirty="0" smtClean="0"/>
            </a:br>
            <a:r>
              <a:rPr lang="en-US" sz="2400" dirty="0" smtClean="0"/>
              <a:t>Last Update 2011.01.01</a:t>
            </a:r>
            <a:br>
              <a:rPr lang="en-US" sz="2400" dirty="0" smtClean="0"/>
            </a:br>
            <a:r>
              <a:rPr lang="en-US" sz="2400" dirty="0" smtClean="0"/>
              <a:t>1.0.0</a:t>
            </a:r>
            <a:endParaRPr lang="en-US" dirty="0" smtClean="0"/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054363-E51A-4EE1-98CA-534AB3A4529A}" type="slidenum">
              <a:rPr lang="en-US">
                <a:latin typeface="+mn-lt"/>
              </a:rPr>
              <a:pPr/>
              <a:t>1</a:t>
            </a:fld>
            <a:endParaRPr lang="en-US" dirty="0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XenCenter</a:t>
            </a:r>
            <a:r>
              <a:rPr lang="en-US" baseline="0" dirty="0" smtClean="0"/>
              <a:t>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</a:t>
            </a:r>
            <a:r>
              <a:rPr lang="en-US" baseline="0" dirty="0" smtClean="0"/>
              <a:t> and the other screens accessible from this main screen all look like the open source Xen screens but in a different color</a:t>
            </a:r>
          </a:p>
          <a:p>
            <a:r>
              <a:rPr lang="en-US" dirty="0" smtClean="0"/>
              <a:t>The next task is to install the management program on a computer that has network</a:t>
            </a:r>
            <a:r>
              <a:rPr lang="en-US" baseline="0" dirty="0" smtClean="0"/>
              <a:t> access to the server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58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XenCenter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This installation can  be done from a disc with the msi file on it or from a browser by entering the IP address of the XenServer</a:t>
            </a:r>
          </a:p>
          <a:p>
            <a:r>
              <a:rPr lang="en-US" baseline="0" dirty="0" smtClean="0"/>
              <a:t>In this case we will use the browser method</a:t>
            </a:r>
          </a:p>
          <a:p>
            <a:pPr lvl="0"/>
            <a:r>
              <a:rPr lang="en-US" baseline="0" dirty="0" smtClean="0"/>
              <a:t>Enter the IP address of the XenServer</a:t>
            </a:r>
          </a:p>
          <a:p>
            <a:pPr lvl="0"/>
            <a:r>
              <a:rPr lang="en-US" baseline="0" dirty="0" smtClean="0"/>
              <a:t>Go there</a:t>
            </a:r>
          </a:p>
          <a:p>
            <a:pPr lvl="0"/>
            <a:r>
              <a:rPr lang="en-US" baseline="0" dirty="0" smtClean="0"/>
              <a:t>Select XenCenter installer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99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XenCenter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9"/>
          <a:stretch/>
        </p:blipFill>
        <p:spPr bwMode="auto">
          <a:xfrm>
            <a:off x="1194816" y="1600200"/>
            <a:ext cx="6729984" cy="450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36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XenCenter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aseline="0" dirty="0" smtClean="0"/>
              <a:t>Select Run, then Run again</a:t>
            </a:r>
          </a:p>
          <a:p>
            <a:pPr lvl="0"/>
            <a:r>
              <a:rPr lang="en-US" baseline="0" dirty="0" smtClean="0"/>
              <a:t>Click Next</a:t>
            </a:r>
          </a:p>
          <a:p>
            <a:pPr lvl="0"/>
            <a:r>
              <a:rPr lang="en-US" baseline="0" dirty="0" smtClean="0"/>
              <a:t>Tell it where to install it</a:t>
            </a:r>
          </a:p>
          <a:p>
            <a:pPr lvl="0"/>
            <a:r>
              <a:rPr lang="en-US" baseline="0" dirty="0" smtClean="0"/>
              <a:t>Click Next</a:t>
            </a:r>
          </a:p>
          <a:p>
            <a:pPr lvl="0"/>
            <a:r>
              <a:rPr lang="en-US" baseline="0" dirty="0" smtClean="0"/>
              <a:t>Click Install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52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XenCenter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Finish</a:t>
            </a:r>
          </a:p>
          <a:p>
            <a:r>
              <a:rPr lang="en-US" dirty="0" smtClean="0"/>
              <a:t>Open it to access the XenServer</a:t>
            </a:r>
          </a:p>
          <a:p>
            <a:r>
              <a:rPr lang="en-US" dirty="0" smtClean="0"/>
              <a:t>The result</a:t>
            </a:r>
            <a:r>
              <a:rPr lang="en-US" baseline="0" dirty="0" smtClean="0"/>
              <a:t> 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36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XenCenter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9"/>
          <a:stretch/>
        </p:blipFill>
        <p:spPr bwMode="auto">
          <a:xfrm>
            <a:off x="1161288" y="1640543"/>
            <a:ext cx="6729984" cy="450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88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both the server and the manager are installed a server must be created</a:t>
            </a:r>
          </a:p>
          <a:p>
            <a:r>
              <a:rPr lang="en-US" dirty="0" smtClean="0"/>
              <a:t>Click the Add Server icon</a:t>
            </a:r>
          </a:p>
          <a:p>
            <a:r>
              <a:rPr lang="en-US" dirty="0" smtClean="0"/>
              <a:t>In the box that appears enter the IP address of the server, the username, and the password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49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5"/>
          <a:stretch/>
        </p:blipFill>
        <p:spPr bwMode="auto">
          <a:xfrm>
            <a:off x="1194816" y="1638799"/>
            <a:ext cx="6729984" cy="4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49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Tell it to save the login 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01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7"/>
          <a:stretch/>
        </p:blipFill>
        <p:spPr bwMode="auto">
          <a:xfrm>
            <a:off x="1194816" y="1600200"/>
            <a:ext cx="6729984" cy="452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51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This Section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</a:t>
            </a:r>
          </a:p>
          <a:p>
            <a:pPr lvl="1"/>
            <a:r>
              <a:rPr lang="en-US" dirty="0" smtClean="0"/>
              <a:t>About</a:t>
            </a:r>
            <a:r>
              <a:rPr lang="en-US" baseline="0" dirty="0" smtClean="0"/>
              <a:t> the Citrix approach to virtualization</a:t>
            </a:r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29350"/>
            <a:ext cx="2133600" cy="476250"/>
          </a:xfrm>
          <a:noFill/>
        </p:spPr>
        <p:txBody>
          <a:bodyPr/>
          <a:lstStyle/>
          <a:p>
            <a:fld id="{01820397-71B8-4F35-BBC3-B89380CE21C5}" type="slidenum">
              <a:rPr lang="en-US">
                <a:latin typeface="+mn-lt"/>
              </a:rPr>
              <a:pPr/>
              <a:t>2</a:t>
            </a:fld>
            <a:endParaRPr lang="en-US" dirty="0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we have to add a server so</a:t>
            </a:r>
            <a:r>
              <a:rPr lang="en-US" baseline="0" dirty="0" smtClean="0"/>
              <a:t> a virtual machine can be created</a:t>
            </a:r>
          </a:p>
          <a:p>
            <a:r>
              <a:rPr lang="en-US" baseline="0" dirty="0" smtClean="0"/>
              <a:t>Click on the Add Server icon</a:t>
            </a:r>
          </a:p>
          <a:p>
            <a:r>
              <a:rPr lang="en-US" baseline="0" dirty="0" smtClean="0"/>
              <a:t>Now we have a server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98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7"/>
          <a:stretch/>
        </p:blipFill>
        <p:spPr bwMode="auto">
          <a:xfrm>
            <a:off x="1194816" y="1600200"/>
            <a:ext cx="6729984" cy="452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80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Virtual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create a virtual machine</a:t>
            </a:r>
            <a:r>
              <a:rPr lang="en-US" baseline="0" dirty="0" smtClean="0"/>
              <a:t> select New VM from the VM menu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Virtual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7"/>
          <a:stretch/>
        </p:blipFill>
        <p:spPr bwMode="auto">
          <a:xfrm>
            <a:off x="1194816" y="1600200"/>
            <a:ext cx="6729984" cy="452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07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Virtual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the operating system template to use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0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Virtual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5"/>
          <a:stretch/>
        </p:blipFill>
        <p:spPr bwMode="auto">
          <a:xfrm>
            <a:off x="1194816" y="1600200"/>
            <a:ext cx="6729984" cy="4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16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Virtual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the virtual machine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07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Virtual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7"/>
          <a:stretch/>
        </p:blipFill>
        <p:spPr bwMode="auto">
          <a:xfrm>
            <a:off x="1194816" y="1600200"/>
            <a:ext cx="6729984" cy="452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51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Virtual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Tell it where to find the installation files for the new virtual machine’s operating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6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Virtual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9"/>
          <a:stretch/>
        </p:blipFill>
        <p:spPr bwMode="auto">
          <a:xfrm>
            <a:off x="1194816" y="1600200"/>
            <a:ext cx="6729984" cy="450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04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Citrix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The Citrix approach to virtualization looks very much like the Xen approach</a:t>
            </a:r>
          </a:p>
          <a:p>
            <a:r>
              <a:rPr lang="en-US" baseline="0" dirty="0" smtClean="0"/>
              <a:t>This makes sense as Citrix purchased XenSource in 2007</a:t>
            </a:r>
          </a:p>
          <a:p>
            <a:r>
              <a:rPr lang="en-US" baseline="0" dirty="0" smtClean="0"/>
              <a:t>The current Xen solution is an open source offshoot of this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72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Virtual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Tell it the server to use to store the virtual machine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20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Virtual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5"/>
          <a:stretch/>
        </p:blipFill>
        <p:spPr bwMode="auto">
          <a:xfrm>
            <a:off x="1194816" y="1600200"/>
            <a:ext cx="6729984" cy="4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58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Virtual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Adjust the number</a:t>
            </a:r>
            <a:r>
              <a:rPr lang="en-US" baseline="0" dirty="0" smtClean="0"/>
              <a:t> of CPUs and memory for the virtual machine if needed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10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Virtual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7"/>
          <a:stretch/>
        </p:blipFill>
        <p:spPr bwMode="auto">
          <a:xfrm>
            <a:off x="1194816" y="1600200"/>
            <a:ext cx="6729984" cy="452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86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Virtual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Adjust the virtual machine’s storage if needed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64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Virtual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5"/>
          <a:stretch/>
        </p:blipFill>
        <p:spPr bwMode="auto">
          <a:xfrm>
            <a:off x="1194816" y="1638799"/>
            <a:ext cx="6729984" cy="4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88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Virtual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Setup the</a:t>
            </a:r>
            <a:r>
              <a:rPr lang="en-US" baseline="0" dirty="0" smtClean="0"/>
              <a:t> network connection for the virtual machine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46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Virtual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7"/>
          <a:stretch/>
        </p:blipFill>
        <p:spPr bwMode="auto">
          <a:xfrm>
            <a:off x="1271016" y="1600200"/>
            <a:ext cx="6729984" cy="452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56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Virtual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Verify the setup and click</a:t>
            </a:r>
            <a:r>
              <a:rPr lang="en-US" baseline="0" dirty="0" smtClean="0"/>
              <a:t> Finish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43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Virtual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7"/>
          <a:stretch/>
        </p:blipFill>
        <p:spPr bwMode="auto">
          <a:xfrm>
            <a:off x="1143000" y="1600200"/>
            <a:ext cx="6729984" cy="452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17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Citrix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The product line now consists of four versions</a:t>
            </a:r>
          </a:p>
          <a:p>
            <a:pPr lvl="1"/>
            <a:r>
              <a:rPr lang="en-US" dirty="0" smtClean="0"/>
              <a:t>XenServer</a:t>
            </a:r>
          </a:p>
          <a:p>
            <a:pPr lvl="1"/>
            <a:r>
              <a:rPr lang="en-US" dirty="0" smtClean="0"/>
              <a:t>XenServer Advanced Edition</a:t>
            </a:r>
          </a:p>
          <a:p>
            <a:pPr lvl="1"/>
            <a:r>
              <a:rPr lang="en-US" dirty="0" smtClean="0"/>
              <a:t>XenServer Enterprise Edition</a:t>
            </a:r>
          </a:p>
          <a:p>
            <a:pPr lvl="1"/>
            <a:r>
              <a:rPr lang="en-US" dirty="0" smtClean="0"/>
              <a:t>XenServer Platinum Edition</a:t>
            </a:r>
            <a:endParaRPr lang="en-US" baseline="0" dirty="0" smtClean="0"/>
          </a:p>
          <a:p>
            <a:r>
              <a:rPr lang="en-US" baseline="0" dirty="0" smtClean="0"/>
              <a:t>The basic version - XenServer - is now free and open source as </a:t>
            </a:r>
            <a:r>
              <a:rPr lang="en-US" baseline="0" dirty="0" smtClean="0"/>
              <a:t>well</a:t>
            </a:r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49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Virtual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bottom left corner</a:t>
            </a:r>
            <a:r>
              <a:rPr lang="en-US" baseline="0" dirty="0" smtClean="0"/>
              <a:t> messages appear as the virtual machine is created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00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Virtual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7"/>
          <a:stretch/>
        </p:blipFill>
        <p:spPr bwMode="auto">
          <a:xfrm>
            <a:off x="1194816" y="1600200"/>
            <a:ext cx="6729984" cy="452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5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Virtual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en-US" baseline="0" dirty="0" smtClean="0"/>
              <a:t> we have a new virtual machine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48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Virtual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9"/>
          <a:stretch/>
        </p:blipFill>
        <p:spPr bwMode="auto">
          <a:xfrm>
            <a:off x="1194816" y="1600200"/>
            <a:ext cx="6729984" cy="450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6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Virtual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the virtual</a:t>
            </a:r>
            <a:r>
              <a:rPr lang="en-US" baseline="0" dirty="0" smtClean="0"/>
              <a:t> machine</a:t>
            </a:r>
            <a:endParaRPr lang="en-US" dirty="0" smtClean="0"/>
          </a:p>
          <a:p>
            <a:r>
              <a:rPr lang="en-US" dirty="0" smtClean="0"/>
              <a:t>Click on the Console tab</a:t>
            </a:r>
            <a:r>
              <a:rPr lang="en-US" baseline="0" dirty="0" smtClean="0"/>
              <a:t> to see the virtual machine operating system installation occurring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19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Virtual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729984" cy="450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58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Virtual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now we have a virtual</a:t>
            </a:r>
            <a:r>
              <a:rPr lang="en-US" baseline="0" dirty="0" smtClean="0"/>
              <a:t> machine with an operating system installed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03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Create a Virtual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7"/>
          <a:stretch/>
        </p:blipFill>
        <p:spPr bwMode="auto">
          <a:xfrm>
            <a:off x="1194816" y="1650509"/>
            <a:ext cx="6729984" cy="452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23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Virtual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last step is to install</a:t>
            </a:r>
            <a:r>
              <a:rPr lang="en-US" baseline="0" dirty="0" smtClean="0"/>
              <a:t> the XenServer Tools</a:t>
            </a:r>
          </a:p>
          <a:p>
            <a:r>
              <a:rPr lang="en-US" baseline="0" dirty="0" smtClean="0"/>
              <a:t>Select the VM menu item, then Install XenServer Tools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36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Virtual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4"/>
          <a:stretch/>
        </p:blipFill>
        <p:spPr bwMode="auto">
          <a:xfrm>
            <a:off x="1143000" y="1600200"/>
            <a:ext cx="6729984" cy="454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7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Citrix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installation is in two parts</a:t>
            </a:r>
          </a:p>
          <a:p>
            <a:r>
              <a:rPr lang="en-US" dirty="0" smtClean="0"/>
              <a:t>First the XenServer is installed</a:t>
            </a:r>
            <a:r>
              <a:rPr lang="en-US" baseline="0" dirty="0" smtClean="0"/>
              <a:t> on one computer</a:t>
            </a:r>
          </a:p>
          <a:p>
            <a:r>
              <a:rPr lang="en-US" baseline="0" dirty="0" smtClean="0"/>
              <a:t>Then the XenCenter manager is installed on a different computer</a:t>
            </a:r>
          </a:p>
          <a:p>
            <a:r>
              <a:rPr lang="en-US" baseline="0" dirty="0" smtClean="0"/>
              <a:t>Let’s begin by installing XenServer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02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Virtual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Agree to the installation</a:t>
            </a:r>
          </a:p>
          <a:p>
            <a:r>
              <a:rPr lang="en-US" dirty="0" smtClean="0"/>
              <a:t>Agree to the license</a:t>
            </a:r>
          </a:p>
          <a:p>
            <a:r>
              <a:rPr lang="en-US" dirty="0" smtClean="0"/>
              <a:t>Select</a:t>
            </a:r>
            <a:r>
              <a:rPr lang="en-US" baseline="0" dirty="0" smtClean="0"/>
              <a:t> the installation location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95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Virtual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7"/>
          <a:stretch/>
        </p:blipFill>
        <p:spPr bwMode="auto">
          <a:xfrm>
            <a:off x="1194816" y="1600200"/>
            <a:ext cx="6729984" cy="452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33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Virtual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the installation, click Finish to reboot the virtual machine operating</a:t>
            </a:r>
            <a:r>
              <a:rPr lang="en-US" baseline="0" dirty="0" smtClean="0"/>
              <a:t>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73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Virtual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5"/>
          <a:stretch/>
        </p:blipFill>
        <p:spPr bwMode="auto">
          <a:xfrm>
            <a:off x="1118616" y="1600200"/>
            <a:ext cx="6729984" cy="4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55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Virtual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we are done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77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Virtual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5"/>
          <a:stretch/>
        </p:blipFill>
        <p:spPr bwMode="auto">
          <a:xfrm>
            <a:off x="1194816" y="1600200"/>
            <a:ext cx="6729984" cy="4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0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Citrix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you can see the process is quite simple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81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XenServer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 the disc with XenServer on it in the drive</a:t>
            </a:r>
          </a:p>
          <a:p>
            <a:r>
              <a:rPr lang="en-US" dirty="0" smtClean="0"/>
              <a:t>Boot</a:t>
            </a:r>
            <a:r>
              <a:rPr lang="en-US" baseline="0" dirty="0" smtClean="0"/>
              <a:t> the computer</a:t>
            </a:r>
          </a:p>
          <a:p>
            <a:r>
              <a:rPr lang="en-US" baseline="0" dirty="0" smtClean="0"/>
              <a:t>Various Linux things will load</a:t>
            </a:r>
          </a:p>
          <a:p>
            <a:r>
              <a:rPr lang="en-US" baseline="0" dirty="0" smtClean="0"/>
              <a:t>Then a text based GUI will appear</a:t>
            </a:r>
          </a:p>
          <a:p>
            <a:r>
              <a:rPr lang="en-US" baseline="0" dirty="0" smtClean="0"/>
              <a:t>This is a standard Linux based installation</a:t>
            </a:r>
          </a:p>
          <a:p>
            <a:r>
              <a:rPr lang="en-US" baseline="0" dirty="0" smtClean="0"/>
              <a:t>On it select the keymap language</a:t>
            </a:r>
          </a:p>
          <a:p>
            <a:r>
              <a:rPr lang="en-US" baseline="0" dirty="0" smtClean="0"/>
              <a:t>Next tell it to install XenServer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68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XenServer</a:t>
            </a:r>
            <a:r>
              <a:rPr lang="en-US" baseline="0" dirty="0" smtClean="0"/>
              <a:t>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Agree to the license</a:t>
            </a:r>
          </a:p>
          <a:p>
            <a:r>
              <a:rPr lang="en-US" dirty="0" smtClean="0"/>
              <a:t>Tell</a:t>
            </a:r>
            <a:r>
              <a:rPr lang="en-US" baseline="0" dirty="0" smtClean="0"/>
              <a:t> it where to store the virtual machines</a:t>
            </a:r>
          </a:p>
          <a:p>
            <a:r>
              <a:rPr lang="en-US" baseline="0" dirty="0" smtClean="0"/>
              <a:t>Select any supplemental packs</a:t>
            </a:r>
          </a:p>
          <a:p>
            <a:r>
              <a:rPr lang="en-US" baseline="0" dirty="0" smtClean="0"/>
              <a:t>Skip verification</a:t>
            </a:r>
          </a:p>
          <a:p>
            <a:r>
              <a:rPr lang="en-US" dirty="0" smtClean="0"/>
              <a:t>It loads</a:t>
            </a:r>
          </a:p>
          <a:p>
            <a:r>
              <a:rPr lang="en-US" dirty="0" smtClean="0"/>
              <a:t>Enter a password</a:t>
            </a:r>
          </a:p>
          <a:p>
            <a:r>
              <a:rPr lang="en-US" dirty="0" smtClean="0"/>
              <a:t>Select a NIC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7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XenServer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Tell it how to get an IP</a:t>
            </a:r>
            <a:r>
              <a:rPr lang="en-US" baseline="0" dirty="0" smtClean="0"/>
              <a:t> address</a:t>
            </a:r>
          </a:p>
          <a:p>
            <a:r>
              <a:rPr lang="en-US" dirty="0" smtClean="0"/>
              <a:t>Tell it how to get a hostname</a:t>
            </a:r>
            <a:r>
              <a:rPr lang="en-US" baseline="0" dirty="0" smtClean="0"/>
              <a:t> and DNS entries</a:t>
            </a:r>
          </a:p>
          <a:p>
            <a:r>
              <a:rPr lang="en-US" baseline="0" dirty="0" smtClean="0"/>
              <a:t>Select the timezone country then the timezone city</a:t>
            </a:r>
          </a:p>
          <a:p>
            <a:r>
              <a:rPr lang="en-US" baseline="0" dirty="0" smtClean="0"/>
              <a:t>Select the time source</a:t>
            </a:r>
          </a:p>
          <a:p>
            <a:r>
              <a:rPr lang="en-US" baseline="0" dirty="0" smtClean="0"/>
              <a:t>Confirm the installation and proceed</a:t>
            </a:r>
          </a:p>
          <a:p>
            <a:r>
              <a:rPr lang="en-US" baseline="0" dirty="0" smtClean="0"/>
              <a:t>The installation proceeds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98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XenServer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NTP source is not available, the time is requested</a:t>
            </a:r>
          </a:p>
          <a:p>
            <a:r>
              <a:rPr lang="en-US" dirty="0" smtClean="0"/>
              <a:t>Installation resumes</a:t>
            </a:r>
          </a:p>
          <a:p>
            <a:r>
              <a:rPr lang="en-US" dirty="0" smtClean="0"/>
              <a:t>The media is removed</a:t>
            </a:r>
          </a:p>
          <a:p>
            <a:r>
              <a:rPr lang="en-US" dirty="0" smtClean="0"/>
              <a:t>The computer reboots</a:t>
            </a:r>
          </a:p>
          <a:p>
            <a:r>
              <a:rPr lang="en-US" dirty="0" smtClean="0"/>
              <a:t>The main screen appears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66C78-26B5-4C58-BDA8-9BE4CA4112A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98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NA">
  <a:themeElements>
    <a:clrScheme name="CiscoAcadem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sco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Academ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CCNA</Template>
  <TotalTime>5611</TotalTime>
  <Words>1359</Words>
  <Application>Microsoft Office PowerPoint</Application>
  <PresentationFormat>On-screen Show (4:3)</PresentationFormat>
  <Paragraphs>252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CCNA</vt:lpstr>
      <vt:lpstr>Citrix Virtualization Last Update 2011.01.01 1.0.0</vt:lpstr>
      <vt:lpstr>Objectives of This Section</vt:lpstr>
      <vt:lpstr>Citrix Virtualization</vt:lpstr>
      <vt:lpstr>Citrix Virtualization</vt:lpstr>
      <vt:lpstr>Citrix Installation</vt:lpstr>
      <vt:lpstr>XenServer Installation</vt:lpstr>
      <vt:lpstr>XenServer Installation</vt:lpstr>
      <vt:lpstr>XenServer Installation</vt:lpstr>
      <vt:lpstr>XenServer Installation</vt:lpstr>
      <vt:lpstr>XenCenter Installation</vt:lpstr>
      <vt:lpstr>XenCenter Installation</vt:lpstr>
      <vt:lpstr>XenCenter Installation</vt:lpstr>
      <vt:lpstr>XenCenter Installation</vt:lpstr>
      <vt:lpstr>XenCenter Installation</vt:lpstr>
      <vt:lpstr>XenCenter Installation</vt:lpstr>
      <vt:lpstr>Add a Server</vt:lpstr>
      <vt:lpstr>Add a Server</vt:lpstr>
      <vt:lpstr>Add a Server</vt:lpstr>
      <vt:lpstr>Add a Server</vt:lpstr>
      <vt:lpstr>Add a Server</vt:lpstr>
      <vt:lpstr>Add a Server</vt:lpstr>
      <vt:lpstr>Create a Virtual Machine</vt:lpstr>
      <vt:lpstr>Create a Virtual Machine</vt:lpstr>
      <vt:lpstr>Create a Virtual Machine</vt:lpstr>
      <vt:lpstr>Create a Virtual Machine</vt:lpstr>
      <vt:lpstr>Create a Virtual Machine</vt:lpstr>
      <vt:lpstr>Create a Virtual Machine</vt:lpstr>
      <vt:lpstr>Create a Virtual Machine</vt:lpstr>
      <vt:lpstr>Create a Virtual Machine</vt:lpstr>
      <vt:lpstr>Create a Virtual Machine</vt:lpstr>
      <vt:lpstr>Create a Virtual Machine</vt:lpstr>
      <vt:lpstr>Create a Virtual Machine</vt:lpstr>
      <vt:lpstr>Create a Virtual Machine</vt:lpstr>
      <vt:lpstr>Create a Virtual Machine</vt:lpstr>
      <vt:lpstr>Create a Virtual Machine</vt:lpstr>
      <vt:lpstr>Create a Virtual Machine</vt:lpstr>
      <vt:lpstr>Create a Virtual Machine</vt:lpstr>
      <vt:lpstr>Create a Virtual Machine</vt:lpstr>
      <vt:lpstr>Create a Virtual Machine</vt:lpstr>
      <vt:lpstr>Create a Virtual Machine</vt:lpstr>
      <vt:lpstr>Create a Virtual Machine</vt:lpstr>
      <vt:lpstr>Create a Virtual Machine</vt:lpstr>
      <vt:lpstr>Create a Virtual Machine</vt:lpstr>
      <vt:lpstr>Create a Virtual Machine</vt:lpstr>
      <vt:lpstr>Create a Virtual Machine</vt:lpstr>
      <vt:lpstr>Create a Virtual Machine</vt:lpstr>
      <vt:lpstr>Create a Virtual Machine</vt:lpstr>
      <vt:lpstr>Create a Virtual Machine</vt:lpstr>
      <vt:lpstr>Create a Virtual Machine</vt:lpstr>
      <vt:lpstr>Create a Virtual Machine</vt:lpstr>
      <vt:lpstr>Create a Virtual Machine</vt:lpstr>
      <vt:lpstr>Create a Virtual Machine</vt:lpstr>
      <vt:lpstr>Create a Virtual Machine</vt:lpstr>
      <vt:lpstr>Create a Virtual Machine</vt:lpstr>
      <vt:lpstr>Create a Virtual Machine</vt:lpstr>
      <vt:lpstr>Citrix Virtualization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Virtualization</dc:title>
  <dc:creator>Kenneth M. Chipps Ph.D.</dc:creator>
  <cp:lastModifiedBy>Kenneth M. Chipps Ph.D.</cp:lastModifiedBy>
  <cp:revision>425</cp:revision>
  <cp:lastPrinted>2010-12-18T03:18:31Z</cp:lastPrinted>
  <dcterms:created xsi:type="dcterms:W3CDTF">2000-09-27T16:26:34Z</dcterms:created>
  <dcterms:modified xsi:type="dcterms:W3CDTF">2011-01-02T22:09:28Z</dcterms:modified>
</cp:coreProperties>
</file>