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3"/>
  </p:notesMasterIdLst>
  <p:handoutMasterIdLst>
    <p:handoutMasterId r:id="rId44"/>
  </p:handoutMasterIdLst>
  <p:sldIdLst>
    <p:sldId id="256" r:id="rId2"/>
    <p:sldId id="268" r:id="rId3"/>
    <p:sldId id="271" r:id="rId4"/>
    <p:sldId id="269" r:id="rId5"/>
    <p:sldId id="293" r:id="rId6"/>
    <p:sldId id="272" r:id="rId7"/>
    <p:sldId id="302" r:id="rId8"/>
    <p:sldId id="319" r:id="rId9"/>
    <p:sldId id="320" r:id="rId10"/>
    <p:sldId id="318" r:id="rId11"/>
    <p:sldId id="273" r:id="rId12"/>
    <p:sldId id="274" r:id="rId13"/>
    <p:sldId id="303" r:id="rId14"/>
    <p:sldId id="275" r:id="rId15"/>
    <p:sldId id="276" r:id="rId16"/>
    <p:sldId id="286" r:id="rId17"/>
    <p:sldId id="287" r:id="rId18"/>
    <p:sldId id="299" r:id="rId19"/>
    <p:sldId id="305" r:id="rId20"/>
    <p:sldId id="310" r:id="rId21"/>
    <p:sldId id="321" r:id="rId22"/>
    <p:sldId id="322" r:id="rId23"/>
    <p:sldId id="323" r:id="rId24"/>
    <p:sldId id="280" r:id="rId25"/>
    <p:sldId id="301" r:id="rId26"/>
    <p:sldId id="314" r:id="rId27"/>
    <p:sldId id="281" r:id="rId28"/>
    <p:sldId id="315" r:id="rId29"/>
    <p:sldId id="278" r:id="rId30"/>
    <p:sldId id="307" r:id="rId31"/>
    <p:sldId id="282" r:id="rId32"/>
    <p:sldId id="283" r:id="rId33"/>
    <p:sldId id="308" r:id="rId34"/>
    <p:sldId id="294" r:id="rId35"/>
    <p:sldId id="317" r:id="rId36"/>
    <p:sldId id="296" r:id="rId37"/>
    <p:sldId id="297" r:id="rId38"/>
    <p:sldId id="295" r:id="rId39"/>
    <p:sldId id="298" r:id="rId40"/>
    <p:sldId id="309" r:id="rId41"/>
    <p:sldId id="284" r:id="rId4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78" autoAdjust="0"/>
    <p:restoredTop sz="86432" autoAdjust="0"/>
  </p:normalViewPr>
  <p:slideViewPr>
    <p:cSldViewPr>
      <p:cViewPr varScale="1">
        <p:scale>
          <a:sx n="58" d="100"/>
          <a:sy n="58" d="100"/>
        </p:scale>
        <p:origin x="-270" y="-84"/>
      </p:cViewPr>
      <p:guideLst>
        <p:guide orient="horz" pos="2160"/>
        <p:guide pos="2880"/>
      </p:guideLst>
    </p:cSldViewPr>
  </p:slideViewPr>
  <p:outlineViewPr>
    <p:cViewPr>
      <p:scale>
        <a:sx n="33" d="100"/>
        <a:sy n="33" d="100"/>
      </p:scale>
      <p:origin x="6"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smtClean="0"/>
            </a:lvl1pPr>
          </a:lstStyle>
          <a:p>
            <a:pPr>
              <a:defRPr/>
            </a:pPr>
            <a:endParaRPr lang="en-US" dirty="0"/>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endParaRPr lang="en-US" dirty="0"/>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smtClean="0"/>
            </a:lvl1pPr>
          </a:lstStyle>
          <a:p>
            <a:pPr>
              <a:defRPr/>
            </a:pPr>
            <a:endParaRPr lang="en-US" dirty="0"/>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6A288EE-9209-4EFE-8269-48E5D8499922}" type="slidenum">
              <a:rPr lang="en-US"/>
              <a:pPr>
                <a:defRPr/>
              </a:pPr>
              <a:t>‹#›</a:t>
            </a:fld>
            <a:endParaRPr lang="en-US" dirty="0"/>
          </a:p>
        </p:txBody>
      </p:sp>
    </p:spTree>
    <p:extLst>
      <p:ext uri="{BB962C8B-B14F-4D97-AF65-F5344CB8AC3E}">
        <p14:creationId xmlns:p14="http://schemas.microsoft.com/office/powerpoint/2010/main" val="38935822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smtClean="0"/>
            </a:lvl1pPr>
          </a:lstStyle>
          <a:p>
            <a:pPr>
              <a:defRPr/>
            </a:pPr>
            <a:endParaRPr lang="en-US" dirty="0"/>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dirty="0" smtClean="0"/>
            </a:lvl1pPr>
          </a:lstStyle>
          <a:p>
            <a:pPr>
              <a:defRPr/>
            </a:pPr>
            <a:endParaRPr lang="en-US" dirty="0"/>
          </a:p>
        </p:txBody>
      </p:sp>
      <p:sp>
        <p:nvSpPr>
          <p:cNvPr id="399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smtClean="0"/>
            </a:lvl1pPr>
          </a:lstStyle>
          <a:p>
            <a:pPr>
              <a:defRPr/>
            </a:pPr>
            <a:endParaRPr lang="en-US"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325ED87-633A-487F-A968-BF216C4FF0D8}" type="slidenum">
              <a:rPr lang="en-US"/>
              <a:pPr>
                <a:defRPr/>
              </a:pPr>
              <a:t>‹#›</a:t>
            </a:fld>
            <a:endParaRPr lang="en-US" dirty="0"/>
          </a:p>
        </p:txBody>
      </p:sp>
    </p:spTree>
    <p:extLst>
      <p:ext uri="{BB962C8B-B14F-4D97-AF65-F5344CB8AC3E}">
        <p14:creationId xmlns:p14="http://schemas.microsoft.com/office/powerpoint/2010/main" val="12207834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dirty="0"/>
            </a:lvl1pPr>
          </a:lstStyle>
          <a:p>
            <a:pPr>
              <a:defRPr/>
            </a:pPr>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dirty="0" smtClean="0"/>
            </a:lvl1pPr>
          </a:lstStyle>
          <a:p>
            <a:pPr>
              <a:defRPr/>
            </a:pPr>
            <a:r>
              <a:rPr lang="en-US" dirty="0" smtClean="0"/>
              <a:t>Copyright 2000-2010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3E33C416-E3B2-49AE-8460-04369CA7317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DA7229B-4C71-49E1-8E7F-E8391464D32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3C9AC69-6B0A-43BB-946A-CD3AB7E136AD}"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9086DAED-244E-4C58-92FA-AB878F0C75EC}"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9CFD5BF-669C-45E6-8964-E021BB7C1C80}"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2F710D8-7A6D-49AE-BF78-56F59A3E345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52B7060-792E-4C5C-A47D-B4BF435B060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C410092-0569-4337-9991-4966C81785E3}"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23BB3BE-91F2-4363-AE48-B27CD5ADD16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E792784-EFE3-4369-880F-0A9FA519C98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CF6AEF0F-21EC-45EF-878B-C8A556E3276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58A5C779-7F47-48E5-A322-35D5DC12EB5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9FF8FAE-9FEA-4BA6-8E50-CA8EDCB4C05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2000-2010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EF8E5BF-6EF7-492F-88DA-74F10C6DC3F5}"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dirty="0"/>
            </a:lvl1pPr>
          </a:lstStyle>
          <a:p>
            <a:pPr>
              <a:defRPr/>
            </a:pPr>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dirty="0" smtClean="0"/>
            </a:lvl1pPr>
          </a:lstStyle>
          <a:p>
            <a:pPr>
              <a:defRPr/>
            </a:pPr>
            <a:r>
              <a:rPr lang="en-US" dirty="0" smtClean="0"/>
              <a:t>Copyright 2000-2010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2712D5E0-E941-42FF-8647-5B14D1A815D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0"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r>
              <a:rPr lang="en-US" dirty="0" smtClean="0"/>
              <a:t>Degrees</a:t>
            </a:r>
            <a:br>
              <a:rPr lang="en-US" dirty="0" smtClean="0"/>
            </a:br>
            <a:r>
              <a:rPr lang="en-US" dirty="0" smtClean="0"/>
              <a:t>Certifications</a:t>
            </a:r>
            <a:br>
              <a:rPr lang="en-US" dirty="0" smtClean="0"/>
            </a:br>
            <a:r>
              <a:rPr lang="en-US" dirty="0" smtClean="0"/>
              <a:t>Experience</a:t>
            </a:r>
          </a:p>
        </p:txBody>
      </p:sp>
      <p:sp>
        <p:nvSpPr>
          <p:cNvPr id="3075" name="Rectangle 3"/>
          <p:cNvSpPr>
            <a:spLocks noGrp="1" noChangeArrowheads="1"/>
          </p:cNvSpPr>
          <p:nvPr>
            <p:ph type="subTitle" idx="1"/>
          </p:nvPr>
        </p:nvSpPr>
        <p:spPr/>
        <p:txBody>
          <a:bodyPr/>
          <a:lstStyle/>
          <a:p>
            <a:r>
              <a:rPr lang="en-US" sz="2400" dirty="0" smtClean="0"/>
              <a:t>Last Update </a:t>
            </a:r>
            <a:r>
              <a:rPr lang="en-US" sz="2400" dirty="0" smtClean="0"/>
              <a:t>2011.01.12</a:t>
            </a:r>
            <a:endParaRPr lang="en-US" sz="2400" dirty="0" smtClean="0"/>
          </a:p>
          <a:p>
            <a:r>
              <a:rPr lang="en-US" sz="2400" dirty="0" smtClean="0"/>
              <a:t>1.5.0</a:t>
            </a:r>
            <a:endParaRPr lang="en-US" sz="2400" dirty="0" smtClean="0"/>
          </a:p>
        </p:txBody>
      </p:sp>
      <p:sp>
        <p:nvSpPr>
          <p:cNvPr id="3076"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3077" name="Slide Number Placeholder 5"/>
          <p:cNvSpPr>
            <a:spLocks noGrp="1"/>
          </p:cNvSpPr>
          <p:nvPr>
            <p:ph type="sldNum" sz="quarter" idx="12"/>
          </p:nvPr>
        </p:nvSpPr>
        <p:spPr>
          <a:noFill/>
        </p:spPr>
        <p:txBody>
          <a:bodyPr/>
          <a:lstStyle/>
          <a:p>
            <a:fld id="{6D8CF230-A9D9-46DD-B1EE-182A690B2EF9}" type="slidenum">
              <a:rPr lang="en-US"/>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Experience</a:t>
            </a:r>
            <a:endParaRPr lang="en-US" dirty="0"/>
          </a:p>
        </p:txBody>
      </p:sp>
      <p:sp>
        <p:nvSpPr>
          <p:cNvPr id="3" name="Content Placeholder 2"/>
          <p:cNvSpPr>
            <a:spLocks noGrp="1"/>
          </p:cNvSpPr>
          <p:nvPr>
            <p:ph idx="1"/>
          </p:nvPr>
        </p:nvSpPr>
        <p:spPr/>
        <p:txBody>
          <a:bodyPr/>
          <a:lstStyle/>
          <a:p>
            <a:r>
              <a:rPr lang="en-US" dirty="0" smtClean="0"/>
              <a:t>Why do they want you to have experience</a:t>
            </a:r>
          </a:p>
          <a:p>
            <a:r>
              <a:rPr lang="en-US" dirty="0" smtClean="0"/>
              <a:t>Experience in doing something translates into speed and not having to watch you every second</a:t>
            </a:r>
            <a:endParaRPr lang="en-US" dirty="0"/>
          </a:p>
        </p:txBody>
      </p:sp>
      <p:sp>
        <p:nvSpPr>
          <p:cNvPr id="4" name="Footer Placeholder 3"/>
          <p:cNvSpPr>
            <a:spLocks noGrp="1"/>
          </p:cNvSpPr>
          <p:nvPr>
            <p:ph type="ftr" sz="quarter" idx="11"/>
          </p:nvPr>
        </p:nvSpPr>
        <p:spPr/>
        <p:txBody>
          <a:bodyPr/>
          <a:lstStyle/>
          <a:p>
            <a:pPr>
              <a:defRPr/>
            </a:pPr>
            <a:r>
              <a:rPr lang="en-US" smtClean="0"/>
              <a:t>Copyright 2000-2010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452B7060-792E-4C5C-A47D-B4BF435B0607}" type="slidenum">
              <a:rPr lang="en-US" smtClean="0"/>
              <a:pPr>
                <a:defRPr/>
              </a:pPr>
              <a:t>10</a:t>
            </a:fld>
            <a:endParaRPr lang="en-US" dirty="0"/>
          </a:p>
        </p:txBody>
      </p:sp>
    </p:spTree>
    <p:extLst>
      <p:ext uri="{BB962C8B-B14F-4D97-AF65-F5344CB8AC3E}">
        <p14:creationId xmlns:p14="http://schemas.microsoft.com/office/powerpoint/2010/main" val="2813379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Degrees</a:t>
            </a:r>
          </a:p>
        </p:txBody>
      </p:sp>
      <p:sp>
        <p:nvSpPr>
          <p:cNvPr id="10243" name="Rectangle 3"/>
          <p:cNvSpPr>
            <a:spLocks noGrp="1" noChangeArrowheads="1"/>
          </p:cNvSpPr>
          <p:nvPr>
            <p:ph idx="1"/>
          </p:nvPr>
        </p:nvSpPr>
        <p:spPr/>
        <p:txBody>
          <a:bodyPr/>
          <a:lstStyle/>
          <a:p>
            <a:r>
              <a:rPr lang="en-US" dirty="0" smtClean="0"/>
              <a:t>The best degree to get is a bachelors degree in a computer related field from a school with a reputation for producing quality students</a:t>
            </a:r>
          </a:p>
          <a:p>
            <a:r>
              <a:rPr lang="en-US" dirty="0" smtClean="0"/>
              <a:t>You are already in such a program, so you’re a step ahead</a:t>
            </a:r>
          </a:p>
          <a:p>
            <a:r>
              <a:rPr lang="en-US" dirty="0" smtClean="0"/>
              <a:t>You need to help keep the reputation up</a:t>
            </a:r>
          </a:p>
          <a:p>
            <a:r>
              <a:rPr lang="en-US" dirty="0" smtClean="0"/>
              <a:t>Next consider an advanced degree</a:t>
            </a:r>
          </a:p>
        </p:txBody>
      </p:sp>
      <p:sp>
        <p:nvSpPr>
          <p:cNvPr id="10244"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10245" name="Slide Number Placeholder 5"/>
          <p:cNvSpPr>
            <a:spLocks noGrp="1"/>
          </p:cNvSpPr>
          <p:nvPr>
            <p:ph type="sldNum" sz="quarter" idx="12"/>
          </p:nvPr>
        </p:nvSpPr>
        <p:spPr>
          <a:noFill/>
        </p:spPr>
        <p:txBody>
          <a:bodyPr/>
          <a:lstStyle/>
          <a:p>
            <a:fld id="{9D071C86-F16B-4871-9A5F-39523252061F}" type="slidenum">
              <a:rPr lang="en-US"/>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smtClean="0"/>
              <a:t>Degrees</a:t>
            </a:r>
          </a:p>
        </p:txBody>
      </p:sp>
      <p:sp>
        <p:nvSpPr>
          <p:cNvPr id="11267" name="Rectangle 3"/>
          <p:cNvSpPr>
            <a:spLocks noGrp="1" noChangeArrowheads="1"/>
          </p:cNvSpPr>
          <p:nvPr>
            <p:ph idx="1"/>
          </p:nvPr>
        </p:nvSpPr>
        <p:spPr/>
        <p:txBody>
          <a:bodyPr/>
          <a:lstStyle/>
          <a:p>
            <a:r>
              <a:rPr lang="en-US" dirty="0" smtClean="0"/>
              <a:t>The key question here is whether it should be in a technical area or a general management area</a:t>
            </a:r>
          </a:p>
          <a:p>
            <a:r>
              <a:rPr lang="en-US" dirty="0" smtClean="0"/>
              <a:t>There is no clear answer to this</a:t>
            </a:r>
          </a:p>
          <a:p>
            <a:r>
              <a:rPr lang="en-US" dirty="0" smtClean="0"/>
              <a:t>The trend today is maybe just a little toward the management side</a:t>
            </a:r>
          </a:p>
          <a:p>
            <a:r>
              <a:rPr lang="en-US" dirty="0" smtClean="0"/>
              <a:t>This will depend on your individual circumstance</a:t>
            </a:r>
          </a:p>
        </p:txBody>
      </p:sp>
      <p:sp>
        <p:nvSpPr>
          <p:cNvPr id="11268"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11269" name="Slide Number Placeholder 5"/>
          <p:cNvSpPr>
            <a:spLocks noGrp="1"/>
          </p:cNvSpPr>
          <p:nvPr>
            <p:ph type="sldNum" sz="quarter" idx="12"/>
          </p:nvPr>
        </p:nvSpPr>
        <p:spPr>
          <a:noFill/>
        </p:spPr>
        <p:txBody>
          <a:bodyPr/>
          <a:lstStyle/>
          <a:p>
            <a:fld id="{441086E6-4B5E-4BC8-9185-80D0BC7644DD}" type="slidenum">
              <a:rPr lang="en-US"/>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smtClean="0"/>
              <a:t>Degrees</a:t>
            </a:r>
          </a:p>
        </p:txBody>
      </p:sp>
      <p:sp>
        <p:nvSpPr>
          <p:cNvPr id="12291" name="Content Placeholder 2"/>
          <p:cNvSpPr>
            <a:spLocks noGrp="1"/>
          </p:cNvSpPr>
          <p:nvPr>
            <p:ph idx="1"/>
          </p:nvPr>
        </p:nvSpPr>
        <p:spPr/>
        <p:txBody>
          <a:bodyPr/>
          <a:lstStyle/>
          <a:p>
            <a:r>
              <a:rPr lang="en-US" dirty="0" smtClean="0"/>
              <a:t>Why degrees</a:t>
            </a:r>
          </a:p>
          <a:p>
            <a:r>
              <a:rPr lang="en-US" dirty="0" smtClean="0"/>
              <a:t>An education is what they want to see</a:t>
            </a:r>
          </a:p>
          <a:p>
            <a:r>
              <a:rPr lang="en-US" dirty="0" smtClean="0"/>
              <a:t>An education teaches you how to learn</a:t>
            </a:r>
          </a:p>
          <a:p>
            <a:r>
              <a:rPr lang="en-US" dirty="0" smtClean="0"/>
              <a:t>It also teaches you current knowledge, but just like experience and certifications this current knowledge will soon be out of date</a:t>
            </a:r>
          </a:p>
          <a:p>
            <a:r>
              <a:rPr lang="en-US" dirty="0" smtClean="0"/>
              <a:t>What will not ever be out of date is your ability to learn</a:t>
            </a:r>
          </a:p>
        </p:txBody>
      </p:sp>
      <p:sp>
        <p:nvSpPr>
          <p:cNvPr id="12292" name="Footer Placeholder 3"/>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12293" name="Slide Number Placeholder 4"/>
          <p:cNvSpPr>
            <a:spLocks noGrp="1"/>
          </p:cNvSpPr>
          <p:nvPr>
            <p:ph type="sldNum" sz="quarter" idx="12"/>
          </p:nvPr>
        </p:nvSpPr>
        <p:spPr>
          <a:noFill/>
        </p:spPr>
        <p:txBody>
          <a:bodyPr/>
          <a:lstStyle/>
          <a:p>
            <a:fld id="{910927C7-65D8-4241-AF3D-8F38B37E1C0F}" type="slidenum">
              <a:rPr lang="en-US"/>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dirty="0" smtClean="0"/>
              <a:t>Certifications</a:t>
            </a:r>
          </a:p>
        </p:txBody>
      </p:sp>
      <p:sp>
        <p:nvSpPr>
          <p:cNvPr id="14339" name="Rectangle 3"/>
          <p:cNvSpPr>
            <a:spLocks noGrp="1" noChangeArrowheads="1"/>
          </p:cNvSpPr>
          <p:nvPr>
            <p:ph idx="1"/>
          </p:nvPr>
        </p:nvSpPr>
        <p:spPr/>
        <p:txBody>
          <a:bodyPr/>
          <a:lstStyle/>
          <a:p>
            <a:r>
              <a:rPr lang="en-US" dirty="0" smtClean="0"/>
              <a:t>The last factor is the collection of certifications</a:t>
            </a:r>
          </a:p>
          <a:p>
            <a:r>
              <a:rPr lang="en-US" dirty="0" smtClean="0"/>
              <a:t>These in and of themselves are not all you need</a:t>
            </a:r>
          </a:p>
          <a:p>
            <a:r>
              <a:rPr lang="en-US" dirty="0" smtClean="0"/>
              <a:t>Many people have attempted to completely change their careers based on a few certifications</a:t>
            </a:r>
          </a:p>
          <a:p>
            <a:r>
              <a:rPr lang="en-US" dirty="0" smtClean="0"/>
              <a:t>This is where the paper certification criticism has come from</a:t>
            </a:r>
          </a:p>
        </p:txBody>
      </p:sp>
      <p:sp>
        <p:nvSpPr>
          <p:cNvPr id="14340"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14341" name="Slide Number Placeholder 5"/>
          <p:cNvSpPr>
            <a:spLocks noGrp="1"/>
          </p:cNvSpPr>
          <p:nvPr>
            <p:ph type="sldNum" sz="quarter" idx="12"/>
          </p:nvPr>
        </p:nvSpPr>
        <p:spPr>
          <a:noFill/>
        </p:spPr>
        <p:txBody>
          <a:bodyPr/>
          <a:lstStyle/>
          <a:p>
            <a:fld id="{9930796E-6A51-42CD-AFD3-87143DBE12A6}" type="slidenum">
              <a:rPr lang="en-US"/>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Certifications</a:t>
            </a:r>
          </a:p>
        </p:txBody>
      </p:sp>
      <p:sp>
        <p:nvSpPr>
          <p:cNvPr id="15363" name="Rectangle 3"/>
          <p:cNvSpPr>
            <a:spLocks noGrp="1" noChangeArrowheads="1"/>
          </p:cNvSpPr>
          <p:nvPr>
            <p:ph idx="1"/>
          </p:nvPr>
        </p:nvSpPr>
        <p:spPr/>
        <p:txBody>
          <a:bodyPr/>
          <a:lstStyle/>
          <a:p>
            <a:r>
              <a:rPr lang="en-US" dirty="0" smtClean="0"/>
              <a:t>You are not in that category</a:t>
            </a:r>
          </a:p>
          <a:p>
            <a:r>
              <a:rPr lang="en-US" dirty="0" smtClean="0"/>
              <a:t>Armed with a degree from DeVry you are already ahead of this group</a:t>
            </a:r>
          </a:p>
          <a:p>
            <a:r>
              <a:rPr lang="en-US" dirty="0" smtClean="0"/>
              <a:t>To stay ahead you also need to add these to your resume</a:t>
            </a:r>
          </a:p>
          <a:p>
            <a:r>
              <a:rPr lang="en-US" dirty="0" smtClean="0"/>
              <a:t>Which ones and at what level depends on your intentions</a:t>
            </a:r>
          </a:p>
        </p:txBody>
      </p:sp>
      <p:sp>
        <p:nvSpPr>
          <p:cNvPr id="15364"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15365" name="Slide Number Placeholder 5"/>
          <p:cNvSpPr>
            <a:spLocks noGrp="1"/>
          </p:cNvSpPr>
          <p:nvPr>
            <p:ph type="sldNum" sz="quarter" idx="12"/>
          </p:nvPr>
        </p:nvSpPr>
        <p:spPr>
          <a:noFill/>
        </p:spPr>
        <p:txBody>
          <a:bodyPr/>
          <a:lstStyle/>
          <a:p>
            <a:fld id="{68635993-DC39-407F-BCAD-7BC398FAF251}" type="slidenum">
              <a:rPr lang="en-US"/>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t>Certifications</a:t>
            </a:r>
          </a:p>
        </p:txBody>
      </p:sp>
      <p:sp>
        <p:nvSpPr>
          <p:cNvPr id="16387" name="Rectangle 3"/>
          <p:cNvSpPr>
            <a:spLocks noGrp="1" noChangeArrowheads="1"/>
          </p:cNvSpPr>
          <p:nvPr>
            <p:ph idx="1"/>
          </p:nvPr>
        </p:nvSpPr>
        <p:spPr/>
        <p:txBody>
          <a:bodyPr/>
          <a:lstStyle/>
          <a:p>
            <a:r>
              <a:rPr lang="en-US" dirty="0" smtClean="0"/>
              <a:t>A+</a:t>
            </a:r>
          </a:p>
          <a:p>
            <a:pPr lvl="1"/>
            <a:r>
              <a:rPr lang="en-US" dirty="0" smtClean="0"/>
              <a:t>As </a:t>
            </a:r>
            <a:r>
              <a:rPr lang="en-US" dirty="0" err="1" smtClean="0"/>
              <a:t>CompTIA</a:t>
            </a:r>
            <a:r>
              <a:rPr lang="en-US" dirty="0" smtClean="0"/>
              <a:t> says this is an entry level certification that is meant for entry-level IT professional with a recommended 500 hours of hands-on experience in the lab or field</a:t>
            </a:r>
          </a:p>
          <a:p>
            <a:pPr lvl="1"/>
            <a:r>
              <a:rPr lang="en-US" dirty="0" smtClean="0"/>
              <a:t>It is meant to be vendor neutral</a:t>
            </a:r>
          </a:p>
          <a:p>
            <a:pPr lvl="1"/>
            <a:r>
              <a:rPr lang="en-US" dirty="0" smtClean="0"/>
              <a:t>The A+ was developed by CompTIA</a:t>
            </a:r>
          </a:p>
          <a:p>
            <a:pPr lvl="1"/>
            <a:r>
              <a:rPr lang="en-US" dirty="0" smtClean="0"/>
              <a:t>It is meant to demonstrate knowledge and ability related to microcomputers, such as</a:t>
            </a:r>
          </a:p>
        </p:txBody>
      </p:sp>
      <p:sp>
        <p:nvSpPr>
          <p:cNvPr id="16388"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16389" name="Slide Number Placeholder 5"/>
          <p:cNvSpPr>
            <a:spLocks noGrp="1"/>
          </p:cNvSpPr>
          <p:nvPr>
            <p:ph type="sldNum" sz="quarter" idx="12"/>
          </p:nvPr>
        </p:nvSpPr>
        <p:spPr>
          <a:noFill/>
        </p:spPr>
        <p:txBody>
          <a:bodyPr/>
          <a:lstStyle/>
          <a:p>
            <a:fld id="{61585B22-C6D4-4E52-9DBC-57BE677F2EEE}" type="slidenum">
              <a:rPr lang="en-US"/>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dirty="0" smtClean="0"/>
              <a:t>Certifications</a:t>
            </a:r>
          </a:p>
        </p:txBody>
      </p:sp>
      <p:sp>
        <p:nvSpPr>
          <p:cNvPr id="17411" name="Rectangle 3"/>
          <p:cNvSpPr>
            <a:spLocks noGrp="1" noChangeArrowheads="1"/>
          </p:cNvSpPr>
          <p:nvPr>
            <p:ph idx="1"/>
          </p:nvPr>
        </p:nvSpPr>
        <p:spPr/>
        <p:txBody>
          <a:bodyPr/>
          <a:lstStyle/>
          <a:p>
            <a:pPr lvl="2"/>
            <a:r>
              <a:rPr lang="en-US" dirty="0" smtClean="0"/>
              <a:t>Installation</a:t>
            </a:r>
          </a:p>
          <a:p>
            <a:pPr lvl="2"/>
            <a:r>
              <a:rPr lang="en-US" dirty="0" smtClean="0"/>
              <a:t>Preventative maintenance</a:t>
            </a:r>
          </a:p>
          <a:p>
            <a:pPr lvl="2"/>
            <a:r>
              <a:rPr lang="en-US" dirty="0" smtClean="0"/>
              <a:t>Networking</a:t>
            </a:r>
          </a:p>
          <a:p>
            <a:pPr lvl="2"/>
            <a:r>
              <a:rPr lang="en-US" dirty="0" smtClean="0"/>
              <a:t>Security</a:t>
            </a:r>
          </a:p>
          <a:p>
            <a:pPr lvl="2"/>
            <a:r>
              <a:rPr lang="en-US" dirty="0" smtClean="0"/>
              <a:t>Troubleshooting</a:t>
            </a:r>
          </a:p>
          <a:p>
            <a:pPr lvl="1"/>
            <a:r>
              <a:rPr lang="en-US" dirty="0" smtClean="0"/>
              <a:t>There are two exams</a:t>
            </a:r>
          </a:p>
        </p:txBody>
      </p:sp>
      <p:sp>
        <p:nvSpPr>
          <p:cNvPr id="17412"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17413" name="Slide Number Placeholder 5"/>
          <p:cNvSpPr>
            <a:spLocks noGrp="1"/>
          </p:cNvSpPr>
          <p:nvPr>
            <p:ph type="sldNum" sz="quarter" idx="12"/>
          </p:nvPr>
        </p:nvSpPr>
        <p:spPr>
          <a:noFill/>
        </p:spPr>
        <p:txBody>
          <a:bodyPr/>
          <a:lstStyle/>
          <a:p>
            <a:fld id="{C14B25E1-8E47-4CA5-917A-76D9A57E630D}" type="slidenum">
              <a:rPr lang="en-US"/>
              <a:pPr/>
              <a:t>17</a:t>
            </a:fld>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dirty="0" smtClean="0"/>
              <a:t>Certifications</a:t>
            </a:r>
          </a:p>
        </p:txBody>
      </p:sp>
      <p:sp>
        <p:nvSpPr>
          <p:cNvPr id="18435" name="Rectangle 3"/>
          <p:cNvSpPr>
            <a:spLocks noGrp="1" noChangeArrowheads="1"/>
          </p:cNvSpPr>
          <p:nvPr>
            <p:ph idx="1"/>
          </p:nvPr>
        </p:nvSpPr>
        <p:spPr/>
        <p:txBody>
          <a:bodyPr/>
          <a:lstStyle/>
          <a:p>
            <a:r>
              <a:rPr lang="en-US" dirty="0" smtClean="0"/>
              <a:t>Network+</a:t>
            </a:r>
          </a:p>
          <a:p>
            <a:pPr lvl="1"/>
            <a:r>
              <a:rPr lang="en-US" dirty="0" smtClean="0"/>
              <a:t>This is another CompTIA test</a:t>
            </a:r>
          </a:p>
          <a:p>
            <a:pPr lvl="1"/>
            <a:r>
              <a:rPr lang="en-US" dirty="0" smtClean="0"/>
              <a:t>As their web site says</a:t>
            </a:r>
          </a:p>
          <a:p>
            <a:pPr lvl="2"/>
            <a:r>
              <a:rPr lang="en-US" dirty="0" smtClean="0"/>
              <a:t>Proves a technician’s competency in managing, maintaining, troubleshooting, installing and configuring basic network infrastructure</a:t>
            </a:r>
          </a:p>
        </p:txBody>
      </p:sp>
      <p:sp>
        <p:nvSpPr>
          <p:cNvPr id="18436"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18437" name="Slide Number Placeholder 5"/>
          <p:cNvSpPr>
            <a:spLocks noGrp="1"/>
          </p:cNvSpPr>
          <p:nvPr>
            <p:ph type="sldNum" sz="quarter" idx="12"/>
          </p:nvPr>
        </p:nvSpPr>
        <p:spPr>
          <a:noFill/>
        </p:spPr>
        <p:txBody>
          <a:bodyPr/>
          <a:lstStyle/>
          <a:p>
            <a:fld id="{889AB6D3-74D9-4B6E-85BA-00AC8A43E925}" type="slidenum">
              <a:rPr lang="en-US"/>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Certifications</a:t>
            </a:r>
          </a:p>
        </p:txBody>
      </p:sp>
      <p:sp>
        <p:nvSpPr>
          <p:cNvPr id="19459" name="Content Placeholder 2"/>
          <p:cNvSpPr>
            <a:spLocks noGrp="1"/>
          </p:cNvSpPr>
          <p:nvPr>
            <p:ph idx="1"/>
          </p:nvPr>
        </p:nvSpPr>
        <p:spPr/>
        <p:txBody>
          <a:bodyPr/>
          <a:lstStyle/>
          <a:p>
            <a:pPr lvl="2"/>
            <a:r>
              <a:rPr lang="en-US" dirty="0" smtClean="0"/>
              <a:t>It is recommended that CompTIA Network+ candidates have at least nine months of experience in network support or administration or academic training, along with a CompTIA A+ certification</a:t>
            </a:r>
          </a:p>
          <a:p>
            <a:pPr lvl="1"/>
            <a:r>
              <a:rPr lang="en-US" dirty="0" smtClean="0"/>
              <a:t>This is a single exam</a:t>
            </a:r>
          </a:p>
        </p:txBody>
      </p:sp>
      <p:sp>
        <p:nvSpPr>
          <p:cNvPr id="19460" name="Footer Placeholder 3"/>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19461" name="Slide Number Placeholder 4"/>
          <p:cNvSpPr>
            <a:spLocks noGrp="1"/>
          </p:cNvSpPr>
          <p:nvPr>
            <p:ph type="sldNum" sz="quarter" idx="12"/>
          </p:nvPr>
        </p:nvSpPr>
        <p:spPr>
          <a:noFill/>
        </p:spPr>
        <p:txBody>
          <a:bodyPr/>
          <a:lstStyle/>
          <a:p>
            <a:fld id="{D9783CCF-7883-4F71-9E8E-6C79A379825E}" type="slidenum">
              <a:rPr lang="en-US"/>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smtClean="0"/>
              <a:t>Objectives of This Section</a:t>
            </a:r>
          </a:p>
        </p:txBody>
      </p:sp>
      <p:sp>
        <p:nvSpPr>
          <p:cNvPr id="4099" name="Rectangle 3"/>
          <p:cNvSpPr>
            <a:spLocks noGrp="1" noChangeArrowheads="1"/>
          </p:cNvSpPr>
          <p:nvPr>
            <p:ph idx="1"/>
          </p:nvPr>
        </p:nvSpPr>
        <p:spPr/>
        <p:txBody>
          <a:bodyPr/>
          <a:lstStyle/>
          <a:p>
            <a:r>
              <a:rPr lang="en-US" dirty="0" smtClean="0"/>
              <a:t>Learn how to</a:t>
            </a:r>
          </a:p>
          <a:p>
            <a:pPr lvl="1"/>
            <a:r>
              <a:rPr lang="en-US" dirty="0" smtClean="0"/>
              <a:t>Make money</a:t>
            </a:r>
          </a:p>
          <a:p>
            <a:pPr lvl="1"/>
            <a:r>
              <a:rPr lang="en-US" dirty="0" smtClean="0"/>
              <a:t>Find interesting work</a:t>
            </a:r>
          </a:p>
          <a:p>
            <a:pPr lvl="1"/>
            <a:r>
              <a:rPr lang="en-US" dirty="0" smtClean="0"/>
              <a:t>Do useful work</a:t>
            </a:r>
          </a:p>
          <a:p>
            <a:pPr lvl="1"/>
            <a:r>
              <a:rPr lang="en-US" dirty="0" smtClean="0"/>
              <a:t>Get ahead in this field</a:t>
            </a:r>
          </a:p>
        </p:txBody>
      </p:sp>
      <p:sp>
        <p:nvSpPr>
          <p:cNvPr id="4100"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4101" name="Slide Number Placeholder 5"/>
          <p:cNvSpPr>
            <a:spLocks noGrp="1"/>
          </p:cNvSpPr>
          <p:nvPr>
            <p:ph type="sldNum" sz="quarter" idx="12"/>
          </p:nvPr>
        </p:nvSpPr>
        <p:spPr>
          <a:noFill/>
        </p:spPr>
        <p:txBody>
          <a:bodyPr/>
          <a:lstStyle/>
          <a:p>
            <a:fld id="{39B0BC69-AA15-4D4B-95B6-FB4A8EDA27D0}" type="slidenum">
              <a:rPr lang="en-US"/>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Certifications</a:t>
            </a:r>
            <a:endParaRPr lang="en-US" dirty="0"/>
          </a:p>
        </p:txBody>
      </p:sp>
      <p:sp>
        <p:nvSpPr>
          <p:cNvPr id="3" name="Content Placeholder 2"/>
          <p:cNvSpPr>
            <a:spLocks noGrp="1"/>
          </p:cNvSpPr>
          <p:nvPr>
            <p:ph idx="1"/>
          </p:nvPr>
        </p:nvSpPr>
        <p:spPr/>
        <p:txBody>
          <a:bodyPr/>
          <a:lstStyle/>
          <a:p>
            <a:r>
              <a:rPr lang="en-US" dirty="0" smtClean="0"/>
              <a:t>Here are the other </a:t>
            </a:r>
            <a:r>
              <a:rPr lang="en-US" dirty="0" err="1" smtClean="0"/>
              <a:t>CompTIA</a:t>
            </a:r>
            <a:r>
              <a:rPr lang="en-US" dirty="0" smtClean="0"/>
              <a:t> </a:t>
            </a:r>
            <a:r>
              <a:rPr lang="en-US" dirty="0" smtClean="0"/>
              <a:t>certifications from the</a:t>
            </a:r>
            <a:r>
              <a:rPr lang="en-US" baseline="0" dirty="0" smtClean="0"/>
              <a:t> </a:t>
            </a:r>
            <a:r>
              <a:rPr lang="en-US" baseline="0" dirty="0" err="1" smtClean="0"/>
              <a:t>CompTIA</a:t>
            </a:r>
            <a:r>
              <a:rPr lang="en-US" baseline="0" dirty="0" smtClean="0"/>
              <a:t> website</a:t>
            </a:r>
            <a:endParaRPr lang="en-US" dirty="0" smtClean="0"/>
          </a:p>
          <a:p>
            <a:endParaRPr lang="en-US" dirty="0"/>
          </a:p>
        </p:txBody>
      </p:sp>
      <p:sp>
        <p:nvSpPr>
          <p:cNvPr id="4" name="Footer Placeholder 3"/>
          <p:cNvSpPr>
            <a:spLocks noGrp="1"/>
          </p:cNvSpPr>
          <p:nvPr>
            <p:ph type="ftr" sz="quarter" idx="11"/>
          </p:nvPr>
        </p:nvSpPr>
        <p:spPr/>
        <p:txBody>
          <a:bodyPr/>
          <a:lstStyle/>
          <a:p>
            <a:pPr>
              <a:defRPr/>
            </a:pPr>
            <a:r>
              <a:rPr lang="en-US" dirty="0" smtClean="0"/>
              <a:t>Copyright 2000-2010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452B7060-792E-4C5C-A47D-B4BF435B0607}" type="slidenum">
              <a:rPr lang="en-US" smtClean="0"/>
              <a:pPr>
                <a:defRPr/>
              </a:pPr>
              <a:t>20</a:t>
            </a:fld>
            <a:endParaRPr lang="en-US" dirty="0"/>
          </a:p>
        </p:txBody>
      </p:sp>
      <p:pic>
        <p:nvPicPr>
          <p:cNvPr id="1026" name="Picture 2"/>
          <p:cNvPicPr>
            <a:picLocks noChangeAspect="1" noChangeArrowheads="1"/>
          </p:cNvPicPr>
          <p:nvPr/>
        </p:nvPicPr>
        <p:blipFill>
          <a:blip r:embed="rId2" cstate="print"/>
          <a:srcRect l="11177" t="54855" r="70588" b="11458"/>
          <a:stretch>
            <a:fillRect/>
          </a:stretch>
        </p:blipFill>
        <p:spPr bwMode="auto">
          <a:xfrm>
            <a:off x="2993952" y="2666996"/>
            <a:ext cx="3330648" cy="347462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Certifications</a:t>
            </a:r>
            <a:endParaRPr lang="en-US" dirty="0"/>
          </a:p>
        </p:txBody>
      </p:sp>
      <p:sp>
        <p:nvSpPr>
          <p:cNvPr id="3" name="Content Placeholder 2"/>
          <p:cNvSpPr>
            <a:spLocks noGrp="1"/>
          </p:cNvSpPr>
          <p:nvPr>
            <p:ph idx="1"/>
          </p:nvPr>
        </p:nvSpPr>
        <p:spPr/>
        <p:txBody>
          <a:bodyPr/>
          <a:lstStyle/>
          <a:p>
            <a:r>
              <a:rPr lang="en-US" dirty="0" smtClean="0"/>
              <a:t>Here are the Microsoft certifications as shown on their website in 2011</a:t>
            </a:r>
          </a:p>
        </p:txBody>
      </p:sp>
      <p:sp>
        <p:nvSpPr>
          <p:cNvPr id="4" name="Footer Placeholder 3"/>
          <p:cNvSpPr>
            <a:spLocks noGrp="1"/>
          </p:cNvSpPr>
          <p:nvPr>
            <p:ph type="ftr" sz="quarter" idx="11"/>
          </p:nvPr>
        </p:nvSpPr>
        <p:spPr/>
        <p:txBody>
          <a:bodyPr/>
          <a:lstStyle/>
          <a:p>
            <a:pPr>
              <a:defRPr/>
            </a:pPr>
            <a:r>
              <a:rPr lang="en-US" smtClean="0"/>
              <a:t>Copyright 2000-2010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452B7060-792E-4C5C-A47D-B4BF435B0607}" type="slidenum">
              <a:rPr lang="en-US" smtClean="0"/>
              <a:pPr>
                <a:defRPr/>
              </a:pPr>
              <a:t>21</a:t>
            </a:fld>
            <a:endParaRPr lang="en-US" dirty="0"/>
          </a:p>
        </p:txBody>
      </p:sp>
    </p:spTree>
    <p:extLst>
      <p:ext uri="{BB962C8B-B14F-4D97-AF65-F5344CB8AC3E}">
        <p14:creationId xmlns:p14="http://schemas.microsoft.com/office/powerpoint/2010/main" val="5996180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Certifications</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2000-2010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452B7060-792E-4C5C-A47D-B4BF435B0607}" type="slidenum">
              <a:rPr lang="en-US" smtClean="0"/>
              <a:pPr>
                <a:defRPr/>
              </a:pPr>
              <a:t>22</a:t>
            </a:fld>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1111" t="28472" r="35590" b="6250"/>
          <a:stretch/>
        </p:blipFill>
        <p:spPr bwMode="auto">
          <a:xfrm>
            <a:off x="2071758" y="1600201"/>
            <a:ext cx="4938642" cy="4536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27920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Certifications</a:t>
            </a:r>
            <a:endParaRPr lang="en-US" dirty="0"/>
          </a:p>
        </p:txBody>
      </p:sp>
      <p:sp>
        <p:nvSpPr>
          <p:cNvPr id="3" name="Content Placeholder 2"/>
          <p:cNvSpPr>
            <a:spLocks noGrp="1"/>
          </p:cNvSpPr>
          <p:nvPr>
            <p:ph idx="1"/>
          </p:nvPr>
        </p:nvSpPr>
        <p:spPr/>
        <p:txBody>
          <a:bodyPr/>
          <a:lstStyle/>
          <a:p>
            <a:r>
              <a:rPr lang="en-US" dirty="0" smtClean="0"/>
              <a:t>The one of these to look at first is</a:t>
            </a:r>
            <a:r>
              <a:rPr lang="en-US" baseline="0" dirty="0" smtClean="0"/>
              <a:t> the </a:t>
            </a:r>
            <a:r>
              <a:rPr lang="en-US" dirty="0" smtClean="0"/>
              <a:t>MCITP – Microsoft Certified IT Specialist in whatever area you wish to specialize in</a:t>
            </a:r>
          </a:p>
          <a:p>
            <a:r>
              <a:rPr lang="en-US" dirty="0" smtClean="0"/>
              <a:t>This requires passing several tests</a:t>
            </a:r>
            <a:endParaRPr lang="en-US" dirty="0"/>
          </a:p>
        </p:txBody>
      </p:sp>
      <p:sp>
        <p:nvSpPr>
          <p:cNvPr id="4" name="Footer Placeholder 3"/>
          <p:cNvSpPr>
            <a:spLocks noGrp="1"/>
          </p:cNvSpPr>
          <p:nvPr>
            <p:ph type="ftr" sz="quarter" idx="11"/>
          </p:nvPr>
        </p:nvSpPr>
        <p:spPr/>
        <p:txBody>
          <a:bodyPr/>
          <a:lstStyle/>
          <a:p>
            <a:pPr>
              <a:defRPr/>
            </a:pPr>
            <a:r>
              <a:rPr lang="en-US" smtClean="0"/>
              <a:t>Copyright 2000-2010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452B7060-792E-4C5C-A47D-B4BF435B0607}" type="slidenum">
              <a:rPr lang="en-US" smtClean="0"/>
              <a:pPr>
                <a:defRPr/>
              </a:pPr>
              <a:t>23</a:t>
            </a:fld>
            <a:endParaRPr lang="en-US" dirty="0"/>
          </a:p>
        </p:txBody>
      </p:sp>
    </p:spTree>
    <p:extLst>
      <p:ext uri="{BB962C8B-B14F-4D97-AF65-F5344CB8AC3E}">
        <p14:creationId xmlns:p14="http://schemas.microsoft.com/office/powerpoint/2010/main" val="6081571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dirty="0" smtClean="0"/>
              <a:t>Certifications</a:t>
            </a:r>
          </a:p>
        </p:txBody>
      </p:sp>
      <p:sp>
        <p:nvSpPr>
          <p:cNvPr id="23555" name="Rectangle 3"/>
          <p:cNvSpPr>
            <a:spLocks noGrp="1" noChangeArrowheads="1"/>
          </p:cNvSpPr>
          <p:nvPr>
            <p:ph idx="1"/>
          </p:nvPr>
        </p:nvSpPr>
        <p:spPr/>
        <p:txBody>
          <a:bodyPr/>
          <a:lstStyle/>
          <a:p>
            <a:r>
              <a:rPr lang="en-US" dirty="0" smtClean="0"/>
              <a:t>Linux</a:t>
            </a:r>
          </a:p>
          <a:p>
            <a:pPr lvl="1"/>
            <a:r>
              <a:rPr lang="en-US" dirty="0" smtClean="0"/>
              <a:t>This certification relates to the Linux server operating system</a:t>
            </a:r>
          </a:p>
          <a:p>
            <a:pPr lvl="1"/>
            <a:r>
              <a:rPr lang="en-US" dirty="0" smtClean="0"/>
              <a:t>There are two main versions of this certification</a:t>
            </a:r>
          </a:p>
          <a:p>
            <a:pPr lvl="2"/>
            <a:r>
              <a:rPr lang="en-US" dirty="0" smtClean="0"/>
              <a:t>One version relates to the Red Hat distribution</a:t>
            </a:r>
          </a:p>
          <a:p>
            <a:pPr lvl="2"/>
            <a:r>
              <a:rPr lang="en-US" dirty="0" smtClean="0"/>
              <a:t>The other is meant to be vendor neutral</a:t>
            </a:r>
          </a:p>
        </p:txBody>
      </p:sp>
      <p:sp>
        <p:nvSpPr>
          <p:cNvPr id="23556"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23557" name="Slide Number Placeholder 5"/>
          <p:cNvSpPr>
            <a:spLocks noGrp="1"/>
          </p:cNvSpPr>
          <p:nvPr>
            <p:ph type="sldNum" sz="quarter" idx="12"/>
          </p:nvPr>
        </p:nvSpPr>
        <p:spPr>
          <a:noFill/>
        </p:spPr>
        <p:txBody>
          <a:bodyPr/>
          <a:lstStyle/>
          <a:p>
            <a:fld id="{4971AAAC-C0E9-442D-AD6A-9B7B268EB3AB}" type="slidenum">
              <a:rPr lang="en-US"/>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dirty="0" smtClean="0"/>
              <a:t>Certifications</a:t>
            </a:r>
          </a:p>
        </p:txBody>
      </p:sp>
      <p:sp>
        <p:nvSpPr>
          <p:cNvPr id="24579" name="Rectangle 3"/>
          <p:cNvSpPr>
            <a:spLocks noGrp="1" noChangeArrowheads="1"/>
          </p:cNvSpPr>
          <p:nvPr>
            <p:ph idx="1"/>
          </p:nvPr>
        </p:nvSpPr>
        <p:spPr/>
        <p:txBody>
          <a:bodyPr/>
          <a:lstStyle/>
          <a:p>
            <a:r>
              <a:rPr lang="en-US" dirty="0" smtClean="0"/>
              <a:t>RHCE – Red Hat Certified Engineer</a:t>
            </a:r>
          </a:p>
          <a:p>
            <a:pPr lvl="1"/>
            <a:r>
              <a:rPr lang="en-US" dirty="0" smtClean="0"/>
              <a:t>Red Hat says</a:t>
            </a:r>
            <a:r>
              <a:rPr lang="en-US" baseline="0" dirty="0" smtClean="0"/>
              <a:t> the </a:t>
            </a:r>
            <a:r>
              <a:rPr lang="en-US" dirty="0" smtClean="0"/>
              <a:t>Red Hat Certified Engineer is a performance-based test that measures actual competency on live systems</a:t>
            </a:r>
          </a:p>
          <a:p>
            <a:pPr lvl="1"/>
            <a:r>
              <a:rPr lang="en-US" dirty="0" smtClean="0"/>
              <a:t>RHCE proves an individual's ability to configure networking services and security on servers running a Red Hat OS</a:t>
            </a:r>
          </a:p>
          <a:p>
            <a:pPr lvl="1"/>
            <a:r>
              <a:rPr lang="en-US" b="0" dirty="0" smtClean="0"/>
              <a:t>Becoming a Red Hat Certified Engineer requires passing a 3.5 hour hands-on exam</a:t>
            </a:r>
          </a:p>
        </p:txBody>
      </p:sp>
      <p:sp>
        <p:nvSpPr>
          <p:cNvPr id="24580"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24581" name="Slide Number Placeholder 5"/>
          <p:cNvSpPr>
            <a:spLocks noGrp="1"/>
          </p:cNvSpPr>
          <p:nvPr>
            <p:ph type="sldNum" sz="quarter" idx="12"/>
          </p:nvPr>
        </p:nvSpPr>
        <p:spPr>
          <a:noFill/>
        </p:spPr>
        <p:txBody>
          <a:bodyPr/>
          <a:lstStyle/>
          <a:p>
            <a:fld id="{3A93AB24-2054-47BC-9BE4-51FE9E2E78B9}" type="slidenum">
              <a:rPr lang="en-US"/>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Certifications</a:t>
            </a:r>
            <a:endParaRPr lang="en-US" dirty="0"/>
          </a:p>
        </p:txBody>
      </p:sp>
      <p:sp>
        <p:nvSpPr>
          <p:cNvPr id="3" name="Content Placeholder 2"/>
          <p:cNvSpPr>
            <a:spLocks noGrp="1"/>
          </p:cNvSpPr>
          <p:nvPr>
            <p:ph idx="1"/>
          </p:nvPr>
        </p:nvSpPr>
        <p:spPr/>
        <p:txBody>
          <a:bodyPr/>
          <a:lstStyle/>
          <a:p>
            <a:r>
              <a:rPr lang="en-US" dirty="0" smtClean="0"/>
              <a:t>Linux+</a:t>
            </a:r>
          </a:p>
          <a:p>
            <a:pPr lvl="1"/>
            <a:r>
              <a:rPr lang="en-US" dirty="0" smtClean="0"/>
              <a:t>This is another CompTIA certification</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2000-2010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452B7060-792E-4C5C-A47D-B4BF435B0607}" type="slidenum">
              <a:rPr lang="en-US" smtClean="0"/>
              <a:pPr>
                <a:defRPr/>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smtClean="0"/>
              <a:t>Certifications</a:t>
            </a:r>
          </a:p>
        </p:txBody>
      </p:sp>
      <p:sp>
        <p:nvSpPr>
          <p:cNvPr id="25603" name="Rectangle 3"/>
          <p:cNvSpPr>
            <a:spLocks noGrp="1" noChangeArrowheads="1"/>
          </p:cNvSpPr>
          <p:nvPr>
            <p:ph idx="1"/>
          </p:nvPr>
        </p:nvSpPr>
        <p:spPr/>
        <p:txBody>
          <a:bodyPr/>
          <a:lstStyle/>
          <a:p>
            <a:r>
              <a:rPr lang="en-US" dirty="0" smtClean="0"/>
              <a:t>UNIX</a:t>
            </a:r>
          </a:p>
          <a:p>
            <a:pPr lvl="1"/>
            <a:r>
              <a:rPr lang="en-US" dirty="0" smtClean="0"/>
              <a:t>This certification relates to the Unix server operating system</a:t>
            </a:r>
          </a:p>
          <a:p>
            <a:pPr lvl="1"/>
            <a:r>
              <a:rPr lang="en-US" dirty="0" smtClean="0"/>
              <a:t>There are many versions of this depending on the flavor of Unix</a:t>
            </a:r>
          </a:p>
          <a:p>
            <a:pPr lvl="1"/>
            <a:r>
              <a:rPr lang="en-US" dirty="0" smtClean="0"/>
              <a:t>A popular one is the Sun Certified System Administrator</a:t>
            </a:r>
          </a:p>
        </p:txBody>
      </p:sp>
      <p:sp>
        <p:nvSpPr>
          <p:cNvPr id="25604"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25605" name="Slide Number Placeholder 5"/>
          <p:cNvSpPr>
            <a:spLocks noGrp="1"/>
          </p:cNvSpPr>
          <p:nvPr>
            <p:ph type="sldNum" sz="quarter" idx="12"/>
          </p:nvPr>
        </p:nvSpPr>
        <p:spPr>
          <a:noFill/>
        </p:spPr>
        <p:txBody>
          <a:bodyPr/>
          <a:lstStyle/>
          <a:p>
            <a:fld id="{ED1EBAD0-DF0F-430F-B4AA-41FDDA889006}" type="slidenum">
              <a:rPr lang="en-US"/>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Certifications</a:t>
            </a:r>
            <a:endParaRPr lang="en-US" dirty="0"/>
          </a:p>
        </p:txBody>
      </p:sp>
      <p:sp>
        <p:nvSpPr>
          <p:cNvPr id="3" name="Content Placeholder 2"/>
          <p:cNvSpPr>
            <a:spLocks noGrp="1"/>
          </p:cNvSpPr>
          <p:nvPr>
            <p:ph idx="1"/>
          </p:nvPr>
        </p:nvSpPr>
        <p:spPr/>
        <p:txBody>
          <a:bodyPr/>
          <a:lstStyle/>
          <a:p>
            <a:pPr lvl="1"/>
            <a:r>
              <a:rPr lang="en-US" dirty="0" smtClean="0"/>
              <a:t>Sun</a:t>
            </a:r>
            <a:r>
              <a:rPr lang="en-US" baseline="0" dirty="0" smtClean="0"/>
              <a:t> says about it</a:t>
            </a:r>
          </a:p>
          <a:p>
            <a:pPr marL="1143000" marR="0" lvl="2" indent="-228600" algn="l" defTabSz="914400" rtl="0" eaLnBrk="1" fontAlgn="base" latinLnBrk="0" hangingPunct="1">
              <a:lnSpc>
                <a:spcPct val="100000"/>
              </a:lnSpc>
              <a:spcBef>
                <a:spcPct val="20000"/>
              </a:spcBef>
              <a:spcAft>
                <a:spcPct val="0"/>
              </a:spcAft>
              <a:buClrTx/>
              <a:buSzTx/>
              <a:buFontTx/>
              <a:buChar char="•"/>
              <a:tabLst/>
              <a:defRPr/>
            </a:pPr>
            <a:r>
              <a:rPr lang="en-US" dirty="0" smtClean="0"/>
              <a:t>This certification is for system administrators tasked with performing essential system administration procedures on the Solaris Operating System and technical application support staff responsible for administering a networked server running on the Solaris OS</a:t>
            </a:r>
          </a:p>
          <a:p>
            <a:pPr marL="1143000" marR="0" lvl="2" indent="-228600" algn="l" defTabSz="914400" rtl="0" eaLnBrk="1" fontAlgn="base" latinLnBrk="0" hangingPunct="1">
              <a:lnSpc>
                <a:spcPct val="100000"/>
              </a:lnSpc>
              <a:spcBef>
                <a:spcPct val="20000"/>
              </a:spcBef>
              <a:spcAft>
                <a:spcPct val="0"/>
              </a:spcAft>
              <a:buClrTx/>
              <a:buSzTx/>
              <a:buFontTx/>
              <a:buChar char="•"/>
              <a:tabLst/>
              <a:defRPr/>
            </a:pPr>
            <a:r>
              <a:rPr lang="en-US" dirty="0" smtClean="0"/>
              <a:t>Candidates must pass both part I and part II exams of the same Solaris OS version in order to obtain certification</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2000-2010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452B7060-792E-4C5C-A47D-B4BF435B0607}" type="slidenum">
              <a:rPr lang="en-US" smtClean="0"/>
              <a:pPr>
                <a:defRPr/>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dirty="0" smtClean="0"/>
              <a:t>Certifications</a:t>
            </a:r>
          </a:p>
        </p:txBody>
      </p:sp>
      <p:sp>
        <p:nvSpPr>
          <p:cNvPr id="26627" name="Rectangle 3"/>
          <p:cNvSpPr>
            <a:spLocks noGrp="1" noChangeArrowheads="1"/>
          </p:cNvSpPr>
          <p:nvPr>
            <p:ph idx="1"/>
          </p:nvPr>
        </p:nvSpPr>
        <p:spPr/>
        <p:txBody>
          <a:bodyPr/>
          <a:lstStyle/>
          <a:p>
            <a:r>
              <a:rPr lang="en-US" dirty="0" smtClean="0"/>
              <a:t>Cisco</a:t>
            </a:r>
          </a:p>
          <a:p>
            <a:pPr lvl="1"/>
            <a:r>
              <a:rPr lang="en-US" dirty="0" smtClean="0"/>
              <a:t>The Cisco certifications are for routerheads</a:t>
            </a:r>
          </a:p>
          <a:p>
            <a:pPr lvl="1"/>
            <a:r>
              <a:rPr lang="en-US" dirty="0" smtClean="0"/>
              <a:t>There are several levels of this certification depending on the level of knowledge desired</a:t>
            </a:r>
          </a:p>
          <a:p>
            <a:pPr lvl="1"/>
            <a:r>
              <a:rPr lang="en-US" dirty="0" smtClean="0"/>
              <a:t>The bottom ones can be learned by self study</a:t>
            </a:r>
          </a:p>
          <a:p>
            <a:pPr lvl="1"/>
            <a:r>
              <a:rPr lang="en-US" dirty="0" smtClean="0"/>
              <a:t>The second level is learnable through self study</a:t>
            </a:r>
          </a:p>
          <a:p>
            <a:pPr lvl="1"/>
            <a:r>
              <a:rPr lang="en-US" dirty="0" smtClean="0"/>
              <a:t>The top level requires considerable experience</a:t>
            </a:r>
          </a:p>
        </p:txBody>
      </p:sp>
      <p:sp>
        <p:nvSpPr>
          <p:cNvPr id="26628"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26629" name="Slide Number Placeholder 5"/>
          <p:cNvSpPr>
            <a:spLocks noGrp="1"/>
          </p:cNvSpPr>
          <p:nvPr>
            <p:ph type="sldNum" sz="quarter" idx="12"/>
          </p:nvPr>
        </p:nvSpPr>
        <p:spPr>
          <a:noFill/>
        </p:spPr>
        <p:txBody>
          <a:bodyPr/>
          <a:lstStyle/>
          <a:p>
            <a:fld id="{98C70467-7418-4700-92B2-92E02AD9C0F8}" type="slidenum">
              <a:rPr lang="en-US"/>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p:txBody>
          <a:bodyPr/>
          <a:lstStyle/>
          <a:p>
            <a:r>
              <a:rPr lang="en-US" dirty="0" smtClean="0"/>
              <a:t>The Ideal Employee</a:t>
            </a:r>
          </a:p>
        </p:txBody>
      </p:sp>
      <p:sp>
        <p:nvSpPr>
          <p:cNvPr id="5123" name="Rectangle 1027"/>
          <p:cNvSpPr>
            <a:spLocks noGrp="1" noChangeArrowheads="1"/>
          </p:cNvSpPr>
          <p:nvPr>
            <p:ph idx="1"/>
          </p:nvPr>
        </p:nvSpPr>
        <p:spPr>
          <a:xfrm>
            <a:off x="457200" y="1447800"/>
            <a:ext cx="8229600" cy="4525963"/>
          </a:xfrm>
        </p:spPr>
        <p:txBody>
          <a:bodyPr/>
          <a:lstStyle/>
          <a:p>
            <a:r>
              <a:rPr lang="en-US" dirty="0" smtClean="0"/>
              <a:t>The ideal employee has 5 to 10 years of experience in a variety of areas</a:t>
            </a:r>
          </a:p>
          <a:p>
            <a:r>
              <a:rPr lang="en-US" dirty="0" smtClean="0"/>
              <a:t>Has a bachelors degree in a computer related field</a:t>
            </a:r>
          </a:p>
          <a:p>
            <a:r>
              <a:rPr lang="en-US" dirty="0" smtClean="0"/>
              <a:t>Has a masters degree in a management field</a:t>
            </a:r>
          </a:p>
          <a:p>
            <a:r>
              <a:rPr lang="en-US" dirty="0" smtClean="0"/>
              <a:t>Has several technical certifications</a:t>
            </a:r>
          </a:p>
          <a:p>
            <a:r>
              <a:rPr lang="en-US" dirty="0" smtClean="0"/>
              <a:t>Has the intangible personal qualities needed in a successful employee</a:t>
            </a:r>
          </a:p>
        </p:txBody>
      </p:sp>
      <p:sp>
        <p:nvSpPr>
          <p:cNvPr id="5124"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5125" name="Slide Number Placeholder 5"/>
          <p:cNvSpPr>
            <a:spLocks noGrp="1"/>
          </p:cNvSpPr>
          <p:nvPr>
            <p:ph type="sldNum" sz="quarter" idx="12"/>
          </p:nvPr>
        </p:nvSpPr>
        <p:spPr>
          <a:noFill/>
        </p:spPr>
        <p:txBody>
          <a:bodyPr/>
          <a:lstStyle/>
          <a:p>
            <a:fld id="{02A97D21-C3EE-4D65-8207-26C858C7A2EC}" type="slidenum">
              <a:rPr lang="en-US"/>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smtClean="0"/>
              <a:t>Certifications</a:t>
            </a:r>
          </a:p>
        </p:txBody>
      </p:sp>
      <p:sp>
        <p:nvSpPr>
          <p:cNvPr id="27651" name="Content Placeholder 2"/>
          <p:cNvSpPr>
            <a:spLocks noGrp="1"/>
          </p:cNvSpPr>
          <p:nvPr>
            <p:ph idx="1"/>
          </p:nvPr>
        </p:nvSpPr>
        <p:spPr/>
        <p:txBody>
          <a:bodyPr/>
          <a:lstStyle/>
          <a:p>
            <a:r>
              <a:rPr lang="en-US" dirty="0" smtClean="0"/>
              <a:t>The basic levels are</a:t>
            </a:r>
          </a:p>
          <a:p>
            <a:pPr lvl="1"/>
            <a:r>
              <a:rPr lang="en-US" dirty="0" smtClean="0"/>
              <a:t>CCNA</a:t>
            </a:r>
          </a:p>
          <a:p>
            <a:pPr lvl="1"/>
            <a:r>
              <a:rPr lang="en-US" dirty="0" smtClean="0"/>
              <a:t>CCNP</a:t>
            </a:r>
          </a:p>
          <a:p>
            <a:pPr lvl="1"/>
            <a:r>
              <a:rPr lang="en-US" dirty="0" smtClean="0"/>
              <a:t>CCIE</a:t>
            </a:r>
          </a:p>
        </p:txBody>
      </p:sp>
      <p:sp>
        <p:nvSpPr>
          <p:cNvPr id="27652" name="Footer Placeholder 3"/>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27653" name="Slide Number Placeholder 4"/>
          <p:cNvSpPr>
            <a:spLocks noGrp="1"/>
          </p:cNvSpPr>
          <p:nvPr>
            <p:ph type="sldNum" sz="quarter" idx="12"/>
          </p:nvPr>
        </p:nvSpPr>
        <p:spPr>
          <a:noFill/>
        </p:spPr>
        <p:txBody>
          <a:bodyPr/>
          <a:lstStyle/>
          <a:p>
            <a:fld id="{6BC626E6-3BBF-4CC6-89BB-AAB022D5D8AA}" type="slidenum">
              <a:rPr lang="en-US"/>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dirty="0" smtClean="0"/>
              <a:t>Certifications</a:t>
            </a:r>
          </a:p>
        </p:txBody>
      </p:sp>
      <p:sp>
        <p:nvSpPr>
          <p:cNvPr id="28675" name="Rectangle 3"/>
          <p:cNvSpPr>
            <a:spLocks noGrp="1" noChangeArrowheads="1"/>
          </p:cNvSpPr>
          <p:nvPr>
            <p:ph idx="1"/>
          </p:nvPr>
        </p:nvSpPr>
        <p:spPr/>
        <p:txBody>
          <a:bodyPr/>
          <a:lstStyle/>
          <a:p>
            <a:r>
              <a:rPr lang="en-US" dirty="0" smtClean="0"/>
              <a:t>Which ones should you have</a:t>
            </a:r>
          </a:p>
          <a:p>
            <a:r>
              <a:rPr lang="en-US" dirty="0" smtClean="0"/>
              <a:t>Depends</a:t>
            </a:r>
          </a:p>
          <a:p>
            <a:r>
              <a:rPr lang="en-US" dirty="0" smtClean="0"/>
              <a:t>It depends on what you want to do</a:t>
            </a:r>
          </a:p>
          <a:p>
            <a:r>
              <a:rPr lang="en-US" dirty="0" smtClean="0"/>
              <a:t>If your interests are in the LAN and CAN areas, then the operating system certifications are more important</a:t>
            </a:r>
          </a:p>
          <a:p>
            <a:r>
              <a:rPr lang="en-US" dirty="0" smtClean="0"/>
              <a:t>If your interests are in the MAN and WAN levels, then the Cisco certifications are the way to go</a:t>
            </a:r>
          </a:p>
        </p:txBody>
      </p:sp>
      <p:sp>
        <p:nvSpPr>
          <p:cNvPr id="28676"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28677" name="Slide Number Placeholder 5"/>
          <p:cNvSpPr>
            <a:spLocks noGrp="1"/>
          </p:cNvSpPr>
          <p:nvPr>
            <p:ph type="sldNum" sz="quarter" idx="12"/>
          </p:nvPr>
        </p:nvSpPr>
        <p:spPr>
          <a:noFill/>
        </p:spPr>
        <p:txBody>
          <a:bodyPr/>
          <a:lstStyle/>
          <a:p>
            <a:fld id="{D9803171-E957-410E-A5EA-9BA7C57202CB}" type="slidenum">
              <a:rPr lang="en-US"/>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smtClean="0"/>
              <a:t>Certifications</a:t>
            </a:r>
          </a:p>
        </p:txBody>
      </p:sp>
      <p:sp>
        <p:nvSpPr>
          <p:cNvPr id="29699" name="Rectangle 3"/>
          <p:cNvSpPr>
            <a:spLocks noGrp="1" noChangeArrowheads="1"/>
          </p:cNvSpPr>
          <p:nvPr>
            <p:ph idx="1"/>
          </p:nvPr>
        </p:nvSpPr>
        <p:spPr/>
        <p:txBody>
          <a:bodyPr/>
          <a:lstStyle/>
          <a:p>
            <a:r>
              <a:rPr lang="en-US" dirty="0" smtClean="0"/>
              <a:t>All of this changes, keep up with the literature</a:t>
            </a:r>
          </a:p>
          <a:p>
            <a:r>
              <a:rPr lang="en-US" dirty="0" smtClean="0"/>
              <a:t>There are many others than the ones I mentioned here</a:t>
            </a:r>
          </a:p>
          <a:p>
            <a:r>
              <a:rPr lang="en-US" dirty="0" smtClean="0"/>
              <a:t>Some of these may be more applicable to your particular situation</a:t>
            </a:r>
          </a:p>
          <a:p>
            <a:r>
              <a:rPr lang="en-US" dirty="0" smtClean="0"/>
              <a:t>This is why you need to be plugged into this field</a:t>
            </a:r>
          </a:p>
        </p:txBody>
      </p:sp>
      <p:sp>
        <p:nvSpPr>
          <p:cNvPr id="29700"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29701" name="Slide Number Placeholder 5"/>
          <p:cNvSpPr>
            <a:spLocks noGrp="1"/>
          </p:cNvSpPr>
          <p:nvPr>
            <p:ph type="sldNum" sz="quarter" idx="12"/>
          </p:nvPr>
        </p:nvSpPr>
        <p:spPr>
          <a:noFill/>
        </p:spPr>
        <p:txBody>
          <a:bodyPr/>
          <a:lstStyle/>
          <a:p>
            <a:fld id="{C3BFC0D3-B58F-4926-B4F3-6A7FBE4B246D}" type="slidenum">
              <a:rPr lang="en-US"/>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t>Certifications</a:t>
            </a:r>
          </a:p>
        </p:txBody>
      </p:sp>
      <p:sp>
        <p:nvSpPr>
          <p:cNvPr id="30723" name="Content Placeholder 2"/>
          <p:cNvSpPr>
            <a:spLocks noGrp="1"/>
          </p:cNvSpPr>
          <p:nvPr>
            <p:ph idx="1"/>
          </p:nvPr>
        </p:nvSpPr>
        <p:spPr/>
        <p:txBody>
          <a:bodyPr/>
          <a:lstStyle/>
          <a:p>
            <a:r>
              <a:rPr lang="en-US" dirty="0" smtClean="0"/>
              <a:t>Your peers are a great resource on this, especially the ones one step above you</a:t>
            </a:r>
          </a:p>
          <a:p>
            <a:r>
              <a:rPr lang="en-US" dirty="0" smtClean="0"/>
              <a:t>There are many web sites and books that provide information on the various certifications</a:t>
            </a:r>
          </a:p>
        </p:txBody>
      </p:sp>
      <p:sp>
        <p:nvSpPr>
          <p:cNvPr id="30724" name="Footer Placeholder 3"/>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30725" name="Slide Number Placeholder 4"/>
          <p:cNvSpPr>
            <a:spLocks noGrp="1"/>
          </p:cNvSpPr>
          <p:nvPr>
            <p:ph type="sldNum" sz="quarter" idx="12"/>
          </p:nvPr>
        </p:nvSpPr>
        <p:spPr>
          <a:noFill/>
        </p:spPr>
        <p:txBody>
          <a:bodyPr/>
          <a:lstStyle/>
          <a:p>
            <a:fld id="{162AFA30-C02C-4F31-8E2F-04F84357831F}" type="slidenum">
              <a:rPr lang="en-US"/>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smtClean="0"/>
              <a:t>Why All Three</a:t>
            </a:r>
          </a:p>
        </p:txBody>
      </p:sp>
      <p:sp>
        <p:nvSpPr>
          <p:cNvPr id="31747" name="Rectangle 3"/>
          <p:cNvSpPr>
            <a:spLocks noGrp="1" noChangeArrowheads="1"/>
          </p:cNvSpPr>
          <p:nvPr>
            <p:ph idx="1"/>
          </p:nvPr>
        </p:nvSpPr>
        <p:spPr/>
        <p:txBody>
          <a:bodyPr/>
          <a:lstStyle/>
          <a:p>
            <a:r>
              <a:rPr lang="en-US" dirty="0" smtClean="0"/>
              <a:t>Many people get by for years or forever with only one of these elements</a:t>
            </a:r>
          </a:p>
          <a:p>
            <a:r>
              <a:rPr lang="en-US" dirty="0" smtClean="0"/>
              <a:t>So why do I say you need all three</a:t>
            </a:r>
          </a:p>
        </p:txBody>
      </p:sp>
      <p:sp>
        <p:nvSpPr>
          <p:cNvPr id="31748"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31749" name="Slide Number Placeholder 5"/>
          <p:cNvSpPr>
            <a:spLocks noGrp="1"/>
          </p:cNvSpPr>
          <p:nvPr>
            <p:ph type="sldNum" sz="quarter" idx="12"/>
          </p:nvPr>
        </p:nvSpPr>
        <p:spPr>
          <a:noFill/>
        </p:spPr>
        <p:txBody>
          <a:bodyPr/>
          <a:lstStyle/>
          <a:p>
            <a:fld id="{5ADBE1F3-81B8-48A2-811E-96B1434E7CE2}" type="slidenum">
              <a:rPr lang="en-US"/>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All Three</a:t>
            </a:r>
            <a:endParaRPr lang="en-US" dirty="0"/>
          </a:p>
        </p:txBody>
      </p:sp>
      <p:sp>
        <p:nvSpPr>
          <p:cNvPr id="3" name="Content Placeholder 2"/>
          <p:cNvSpPr>
            <a:spLocks noGrp="1"/>
          </p:cNvSpPr>
          <p:nvPr>
            <p:ph idx="1"/>
          </p:nvPr>
        </p:nvSpPr>
        <p:spPr/>
        <p:txBody>
          <a:bodyPr/>
          <a:lstStyle/>
          <a:p>
            <a:r>
              <a:rPr lang="en-US" smtClean="0"/>
              <a:t>Certification</a:t>
            </a:r>
          </a:p>
          <a:p>
            <a:pPr lvl="1"/>
            <a:r>
              <a:rPr lang="en-US" smtClean="0"/>
              <a:t>Certification gives you basic familiarity with current systems and procedures</a:t>
            </a:r>
          </a:p>
          <a:p>
            <a:pPr lvl="1"/>
            <a:r>
              <a:rPr lang="en-US" smtClean="0"/>
              <a:t>However this will change over time</a:t>
            </a:r>
          </a:p>
          <a:p>
            <a:pPr lvl="1"/>
            <a:r>
              <a:rPr lang="en-US" smtClean="0"/>
              <a:t>Therefore certifications require constant updating</a:t>
            </a:r>
            <a:endParaRPr lang="en-US"/>
          </a:p>
        </p:txBody>
      </p:sp>
      <p:sp>
        <p:nvSpPr>
          <p:cNvPr id="4" name="Footer Placeholder 3"/>
          <p:cNvSpPr>
            <a:spLocks noGrp="1"/>
          </p:cNvSpPr>
          <p:nvPr>
            <p:ph type="ftr" sz="quarter" idx="11"/>
          </p:nvPr>
        </p:nvSpPr>
        <p:spPr/>
        <p:txBody>
          <a:bodyPr/>
          <a:lstStyle/>
          <a:p>
            <a:pPr>
              <a:defRPr/>
            </a:pPr>
            <a:r>
              <a:rPr lang="en-US" smtClean="0"/>
              <a:t>Copyright 2000-2010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452B7060-792E-4C5C-A47D-B4BF435B0607}" type="slidenum">
              <a:rPr lang="en-US" smtClean="0"/>
              <a:pPr>
                <a:defRPr/>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dirty="0" smtClean="0"/>
              <a:t>Why All Three</a:t>
            </a:r>
          </a:p>
        </p:txBody>
      </p:sp>
      <p:sp>
        <p:nvSpPr>
          <p:cNvPr id="32771" name="Rectangle 3"/>
          <p:cNvSpPr>
            <a:spLocks noGrp="1" noChangeArrowheads="1"/>
          </p:cNvSpPr>
          <p:nvPr>
            <p:ph idx="1"/>
          </p:nvPr>
        </p:nvSpPr>
        <p:spPr/>
        <p:txBody>
          <a:bodyPr/>
          <a:lstStyle/>
          <a:p>
            <a:r>
              <a:rPr lang="en-US" dirty="0" smtClean="0"/>
              <a:t>Experience</a:t>
            </a:r>
          </a:p>
          <a:p>
            <a:pPr lvl="1"/>
            <a:r>
              <a:rPr lang="en-US" dirty="0" smtClean="0"/>
              <a:t>Experience gives you speed</a:t>
            </a:r>
          </a:p>
          <a:p>
            <a:pPr lvl="1"/>
            <a:r>
              <a:rPr lang="en-US" dirty="0" smtClean="0"/>
              <a:t>By having done the same thing several times before you need not think about it, just do it, thereby saving time</a:t>
            </a:r>
          </a:p>
        </p:txBody>
      </p:sp>
      <p:sp>
        <p:nvSpPr>
          <p:cNvPr id="32772"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32773" name="Slide Number Placeholder 5"/>
          <p:cNvSpPr>
            <a:spLocks noGrp="1"/>
          </p:cNvSpPr>
          <p:nvPr>
            <p:ph type="sldNum" sz="quarter" idx="12"/>
          </p:nvPr>
        </p:nvSpPr>
        <p:spPr>
          <a:noFill/>
        </p:spPr>
        <p:txBody>
          <a:bodyPr/>
          <a:lstStyle/>
          <a:p>
            <a:fld id="{C24F86B6-6300-4BFF-AD53-D7F8737B9A18}" type="slidenum">
              <a:rPr lang="en-US"/>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smtClean="0"/>
              <a:t>Why All Three</a:t>
            </a:r>
          </a:p>
        </p:txBody>
      </p:sp>
      <p:sp>
        <p:nvSpPr>
          <p:cNvPr id="33795" name="Rectangle 3"/>
          <p:cNvSpPr>
            <a:spLocks noGrp="1" noChangeArrowheads="1"/>
          </p:cNvSpPr>
          <p:nvPr>
            <p:ph idx="1"/>
          </p:nvPr>
        </p:nvSpPr>
        <p:spPr/>
        <p:txBody>
          <a:bodyPr/>
          <a:lstStyle/>
          <a:p>
            <a:r>
              <a:rPr lang="en-US" dirty="0" smtClean="0"/>
              <a:t>Education</a:t>
            </a:r>
          </a:p>
          <a:p>
            <a:pPr lvl="1"/>
            <a:r>
              <a:rPr lang="en-US" dirty="0" smtClean="0"/>
              <a:t>Education gives you understanding, so that when the basic familiarity gained through certification is not enough or past experience lets you down, you can figure it out for yourself</a:t>
            </a:r>
          </a:p>
          <a:p>
            <a:pPr lvl="1"/>
            <a:r>
              <a:rPr lang="en-US" dirty="0" smtClean="0"/>
              <a:t>Because you understand how it works</a:t>
            </a:r>
          </a:p>
        </p:txBody>
      </p:sp>
      <p:sp>
        <p:nvSpPr>
          <p:cNvPr id="33796"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33797" name="Slide Number Placeholder 5"/>
          <p:cNvSpPr>
            <a:spLocks noGrp="1"/>
          </p:cNvSpPr>
          <p:nvPr>
            <p:ph type="sldNum" sz="quarter" idx="12"/>
          </p:nvPr>
        </p:nvSpPr>
        <p:spPr>
          <a:noFill/>
        </p:spPr>
        <p:txBody>
          <a:bodyPr/>
          <a:lstStyle/>
          <a:p>
            <a:fld id="{FE3D7713-7D4F-4229-9046-19EBD31C85E5}" type="slidenum">
              <a:rPr lang="en-US"/>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dirty="0" smtClean="0"/>
              <a:t>Why All Three</a:t>
            </a:r>
          </a:p>
        </p:txBody>
      </p:sp>
      <p:sp>
        <p:nvSpPr>
          <p:cNvPr id="34819" name="Rectangle 3"/>
          <p:cNvSpPr>
            <a:spLocks noGrp="1" noChangeArrowheads="1"/>
          </p:cNvSpPr>
          <p:nvPr>
            <p:ph idx="1"/>
          </p:nvPr>
        </p:nvSpPr>
        <p:spPr/>
        <p:txBody>
          <a:bodyPr/>
          <a:lstStyle/>
          <a:p>
            <a:pPr>
              <a:lnSpc>
                <a:spcPct val="90000"/>
              </a:lnSpc>
            </a:pPr>
            <a:r>
              <a:rPr lang="en-US" dirty="0" smtClean="0"/>
              <a:t>Where the person that is certified will know how to do something</a:t>
            </a:r>
          </a:p>
          <a:p>
            <a:pPr>
              <a:lnSpc>
                <a:spcPct val="90000"/>
              </a:lnSpc>
            </a:pPr>
            <a:r>
              <a:rPr lang="en-US" dirty="0" smtClean="0"/>
              <a:t>The person who has experience may know two ways to do something</a:t>
            </a:r>
          </a:p>
          <a:p>
            <a:pPr>
              <a:lnSpc>
                <a:spcPct val="90000"/>
              </a:lnSpc>
            </a:pPr>
            <a:r>
              <a:rPr lang="en-US" dirty="0" smtClean="0"/>
              <a:t>The person with education will know the why about the something</a:t>
            </a:r>
          </a:p>
        </p:txBody>
      </p:sp>
      <p:sp>
        <p:nvSpPr>
          <p:cNvPr id="34820"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34821" name="Slide Number Placeholder 5"/>
          <p:cNvSpPr>
            <a:spLocks noGrp="1"/>
          </p:cNvSpPr>
          <p:nvPr>
            <p:ph type="sldNum" sz="quarter" idx="12"/>
          </p:nvPr>
        </p:nvSpPr>
        <p:spPr>
          <a:noFill/>
        </p:spPr>
        <p:txBody>
          <a:bodyPr/>
          <a:lstStyle/>
          <a:p>
            <a:fld id="{2EAC66AA-999F-4D0F-80DD-490C8FFA3541}" type="slidenum">
              <a:rPr lang="en-US"/>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dirty="0" smtClean="0"/>
              <a:t>Why All Three</a:t>
            </a:r>
          </a:p>
        </p:txBody>
      </p:sp>
      <p:sp>
        <p:nvSpPr>
          <p:cNvPr id="35843" name="Rectangle 3"/>
          <p:cNvSpPr>
            <a:spLocks noGrp="1" noChangeArrowheads="1"/>
          </p:cNvSpPr>
          <p:nvPr>
            <p:ph idx="1"/>
          </p:nvPr>
        </p:nvSpPr>
        <p:spPr/>
        <p:txBody>
          <a:bodyPr/>
          <a:lstStyle/>
          <a:p>
            <a:pPr>
              <a:lnSpc>
                <a:spcPct val="90000"/>
              </a:lnSpc>
            </a:pPr>
            <a:r>
              <a:rPr lang="en-US" dirty="0" smtClean="0"/>
              <a:t>This why, this knowing how it works, will allow the person with the degree to get back on track when the one way the certified person learned for the test does not work, and neither do the two ways the person with experience knows</a:t>
            </a:r>
          </a:p>
          <a:p>
            <a:r>
              <a:rPr lang="en-US" dirty="0" smtClean="0"/>
              <a:t>The person who knows how it works, can make it work</a:t>
            </a:r>
          </a:p>
          <a:p>
            <a:r>
              <a:rPr lang="en-US" dirty="0" smtClean="0"/>
              <a:t>So of the three, all are important</a:t>
            </a:r>
          </a:p>
        </p:txBody>
      </p:sp>
      <p:sp>
        <p:nvSpPr>
          <p:cNvPr id="35844"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35845" name="Slide Number Placeholder 5"/>
          <p:cNvSpPr>
            <a:spLocks noGrp="1"/>
          </p:cNvSpPr>
          <p:nvPr>
            <p:ph type="sldNum" sz="quarter" idx="12"/>
          </p:nvPr>
        </p:nvSpPr>
        <p:spPr>
          <a:noFill/>
        </p:spPr>
        <p:txBody>
          <a:bodyPr/>
          <a:lstStyle/>
          <a:p>
            <a:fld id="{F4DF059F-14BB-4DF3-AEB3-43A27BEB6065}" type="slidenum">
              <a:rPr lang="en-US"/>
              <a:pPr/>
              <a:t>39</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t>The Main Elements</a:t>
            </a:r>
          </a:p>
        </p:txBody>
      </p:sp>
      <p:sp>
        <p:nvSpPr>
          <p:cNvPr id="6147" name="Rectangle 3"/>
          <p:cNvSpPr>
            <a:spLocks noGrp="1" noChangeArrowheads="1"/>
          </p:cNvSpPr>
          <p:nvPr>
            <p:ph idx="1"/>
          </p:nvPr>
        </p:nvSpPr>
        <p:spPr/>
        <p:txBody>
          <a:bodyPr/>
          <a:lstStyle/>
          <a:p>
            <a:r>
              <a:rPr lang="en-US" dirty="0" smtClean="0"/>
              <a:t>There are then three elements to this puzzle for which I can offer guidance</a:t>
            </a:r>
          </a:p>
          <a:p>
            <a:r>
              <a:rPr lang="en-US" dirty="0" smtClean="0"/>
              <a:t>These are</a:t>
            </a:r>
          </a:p>
          <a:p>
            <a:pPr lvl="1"/>
            <a:r>
              <a:rPr lang="en-US" dirty="0" smtClean="0"/>
              <a:t>Experience</a:t>
            </a:r>
          </a:p>
          <a:p>
            <a:pPr lvl="1"/>
            <a:r>
              <a:rPr lang="en-US" dirty="0" smtClean="0"/>
              <a:t>Degrees</a:t>
            </a:r>
          </a:p>
          <a:p>
            <a:pPr lvl="1"/>
            <a:r>
              <a:rPr lang="en-US" dirty="0" smtClean="0"/>
              <a:t>Certifications</a:t>
            </a:r>
          </a:p>
        </p:txBody>
      </p:sp>
      <p:sp>
        <p:nvSpPr>
          <p:cNvPr id="6148"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6149" name="Slide Number Placeholder 5"/>
          <p:cNvSpPr>
            <a:spLocks noGrp="1"/>
          </p:cNvSpPr>
          <p:nvPr>
            <p:ph type="sldNum" sz="quarter" idx="12"/>
          </p:nvPr>
        </p:nvSpPr>
        <p:spPr>
          <a:noFill/>
        </p:spPr>
        <p:txBody>
          <a:bodyPr/>
          <a:lstStyle/>
          <a:p>
            <a:fld id="{B4B52E58-28D5-4FA0-87A6-7CE0A85FE061}" type="slidenum">
              <a:rPr lang="en-US"/>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dirty="0" smtClean="0"/>
              <a:t>Why All There</a:t>
            </a:r>
          </a:p>
        </p:txBody>
      </p:sp>
      <p:sp>
        <p:nvSpPr>
          <p:cNvPr id="36867" name="Content Placeholder 2"/>
          <p:cNvSpPr>
            <a:spLocks noGrp="1"/>
          </p:cNvSpPr>
          <p:nvPr>
            <p:ph idx="1"/>
          </p:nvPr>
        </p:nvSpPr>
        <p:spPr/>
        <p:txBody>
          <a:bodyPr/>
          <a:lstStyle/>
          <a:p>
            <a:r>
              <a:rPr lang="en-US" dirty="0" smtClean="0"/>
              <a:t>But education in the field is the major element in my view</a:t>
            </a:r>
          </a:p>
          <a:p>
            <a:r>
              <a:rPr lang="en-US" dirty="0" smtClean="0"/>
              <a:t>You need to know the why, not just the how</a:t>
            </a:r>
          </a:p>
        </p:txBody>
      </p:sp>
      <p:sp>
        <p:nvSpPr>
          <p:cNvPr id="36868" name="Footer Placeholder 3"/>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36869" name="Slide Number Placeholder 4"/>
          <p:cNvSpPr>
            <a:spLocks noGrp="1"/>
          </p:cNvSpPr>
          <p:nvPr>
            <p:ph type="sldNum" sz="quarter" idx="12"/>
          </p:nvPr>
        </p:nvSpPr>
        <p:spPr>
          <a:noFill/>
        </p:spPr>
        <p:txBody>
          <a:bodyPr/>
          <a:lstStyle/>
          <a:p>
            <a:fld id="{DEF5CEB4-B4B7-44EC-87AE-1DFBCEED9A36}" type="slidenum">
              <a:rPr lang="en-US"/>
              <a:pPr/>
              <a:t>40</a:t>
            </a:fld>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dirty="0" smtClean="0"/>
              <a:t>Summary</a:t>
            </a:r>
          </a:p>
        </p:txBody>
      </p:sp>
      <p:sp>
        <p:nvSpPr>
          <p:cNvPr id="37891" name="Rectangle 3"/>
          <p:cNvSpPr>
            <a:spLocks noGrp="1" noChangeArrowheads="1"/>
          </p:cNvSpPr>
          <p:nvPr>
            <p:ph idx="1"/>
          </p:nvPr>
        </p:nvSpPr>
        <p:spPr/>
        <p:txBody>
          <a:bodyPr/>
          <a:lstStyle/>
          <a:p>
            <a:r>
              <a:rPr lang="en-US" dirty="0" smtClean="0"/>
              <a:t>You may find that none of this is required</a:t>
            </a:r>
          </a:p>
          <a:p>
            <a:r>
              <a:rPr lang="en-US" dirty="0" smtClean="0"/>
              <a:t>There is no method to reach the top that is set in stone</a:t>
            </a:r>
          </a:p>
          <a:p>
            <a:r>
              <a:rPr lang="en-US" dirty="0" smtClean="0"/>
              <a:t>You have a brain</a:t>
            </a:r>
          </a:p>
          <a:p>
            <a:r>
              <a:rPr lang="en-US" dirty="0" smtClean="0"/>
              <a:t>You have the ability to reason</a:t>
            </a:r>
          </a:p>
          <a:p>
            <a:r>
              <a:rPr lang="en-US" dirty="0" smtClean="0"/>
              <a:t>Use it</a:t>
            </a:r>
          </a:p>
          <a:p>
            <a:r>
              <a:rPr lang="en-US" dirty="0" smtClean="0"/>
              <a:t>Adapt</a:t>
            </a:r>
          </a:p>
        </p:txBody>
      </p:sp>
      <p:sp>
        <p:nvSpPr>
          <p:cNvPr id="37892"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37893" name="Slide Number Placeholder 5"/>
          <p:cNvSpPr>
            <a:spLocks noGrp="1"/>
          </p:cNvSpPr>
          <p:nvPr>
            <p:ph type="sldNum" sz="quarter" idx="12"/>
          </p:nvPr>
        </p:nvSpPr>
        <p:spPr>
          <a:noFill/>
        </p:spPr>
        <p:txBody>
          <a:bodyPr/>
          <a:lstStyle/>
          <a:p>
            <a:fld id="{D527D667-A92D-487F-A34D-649C1B839BD5}" type="slidenum">
              <a:rPr lang="en-US"/>
              <a:pPr/>
              <a:t>41</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smtClean="0"/>
              <a:t>Experience</a:t>
            </a:r>
          </a:p>
        </p:txBody>
      </p:sp>
      <p:sp>
        <p:nvSpPr>
          <p:cNvPr id="7171" name="Rectangle 3"/>
          <p:cNvSpPr>
            <a:spLocks noGrp="1" noChangeArrowheads="1"/>
          </p:cNvSpPr>
          <p:nvPr>
            <p:ph idx="1"/>
          </p:nvPr>
        </p:nvSpPr>
        <p:spPr/>
        <p:txBody>
          <a:bodyPr/>
          <a:lstStyle/>
          <a:p>
            <a:r>
              <a:rPr lang="en-US" dirty="0" smtClean="0"/>
              <a:t>Every employer wants their employees to be ready to do the exact work they will be doing the day they start work</a:t>
            </a:r>
          </a:p>
          <a:p>
            <a:r>
              <a:rPr lang="en-US" dirty="0" smtClean="0"/>
              <a:t>This is unlikely</a:t>
            </a:r>
          </a:p>
          <a:p>
            <a:r>
              <a:rPr lang="en-US" dirty="0" smtClean="0"/>
              <a:t>But expected never the less</a:t>
            </a:r>
          </a:p>
          <a:p>
            <a:r>
              <a:rPr lang="en-US" dirty="0" smtClean="0"/>
              <a:t>The trick for you is how to get this experience</a:t>
            </a:r>
          </a:p>
          <a:p>
            <a:r>
              <a:rPr lang="en-US" dirty="0" smtClean="0"/>
              <a:t>There is no easy answer</a:t>
            </a:r>
          </a:p>
        </p:txBody>
      </p:sp>
      <p:sp>
        <p:nvSpPr>
          <p:cNvPr id="7172"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7173" name="Slide Number Placeholder 5"/>
          <p:cNvSpPr>
            <a:spLocks noGrp="1"/>
          </p:cNvSpPr>
          <p:nvPr>
            <p:ph type="sldNum" sz="quarter" idx="12"/>
          </p:nvPr>
        </p:nvSpPr>
        <p:spPr>
          <a:noFill/>
        </p:spPr>
        <p:txBody>
          <a:bodyPr/>
          <a:lstStyle/>
          <a:p>
            <a:fld id="{3F39A6E8-93FE-43D0-AAEF-68C2E9719D99}" type="slidenum">
              <a:rPr lang="en-US"/>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smtClean="0"/>
              <a:t>Experience</a:t>
            </a:r>
          </a:p>
        </p:txBody>
      </p:sp>
      <p:sp>
        <p:nvSpPr>
          <p:cNvPr id="8195" name="Rectangle 3"/>
          <p:cNvSpPr>
            <a:spLocks noGrp="1" noChangeArrowheads="1"/>
          </p:cNvSpPr>
          <p:nvPr>
            <p:ph idx="1"/>
          </p:nvPr>
        </p:nvSpPr>
        <p:spPr/>
        <p:txBody>
          <a:bodyPr/>
          <a:lstStyle/>
          <a:p>
            <a:r>
              <a:rPr lang="en-US" dirty="0" smtClean="0"/>
              <a:t>Possibilities include</a:t>
            </a:r>
          </a:p>
          <a:p>
            <a:pPr lvl="1"/>
            <a:r>
              <a:rPr lang="en-US" dirty="0" smtClean="0"/>
              <a:t>The DeVry Senior Project in class version</a:t>
            </a:r>
          </a:p>
          <a:p>
            <a:pPr lvl="1"/>
            <a:r>
              <a:rPr lang="en-US" dirty="0" smtClean="0"/>
              <a:t>An entry level job for a year or so</a:t>
            </a:r>
          </a:p>
          <a:p>
            <a:pPr lvl="1"/>
            <a:r>
              <a:rPr lang="en-US" dirty="0" smtClean="0"/>
              <a:t>Internships</a:t>
            </a:r>
          </a:p>
          <a:p>
            <a:pPr lvl="1"/>
            <a:r>
              <a:rPr lang="en-US" dirty="0" smtClean="0"/>
              <a:t>Temporary help agencies which focus on technical areas</a:t>
            </a:r>
          </a:p>
          <a:p>
            <a:pPr lvl="1"/>
            <a:r>
              <a:rPr lang="en-US" dirty="0" smtClean="0"/>
              <a:t>Military service</a:t>
            </a:r>
          </a:p>
          <a:p>
            <a:pPr lvl="1"/>
            <a:r>
              <a:rPr lang="en-US" dirty="0" smtClean="0"/>
              <a:t>Volunteer work</a:t>
            </a:r>
          </a:p>
          <a:p>
            <a:pPr lvl="1"/>
            <a:r>
              <a:rPr lang="en-US" dirty="0" smtClean="0"/>
              <a:t>Through the back door</a:t>
            </a:r>
          </a:p>
        </p:txBody>
      </p:sp>
      <p:sp>
        <p:nvSpPr>
          <p:cNvPr id="8196" name="Footer Placeholder 4"/>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8197" name="Slide Number Placeholder 5"/>
          <p:cNvSpPr>
            <a:spLocks noGrp="1"/>
          </p:cNvSpPr>
          <p:nvPr>
            <p:ph type="sldNum" sz="quarter" idx="12"/>
          </p:nvPr>
        </p:nvSpPr>
        <p:spPr>
          <a:noFill/>
        </p:spPr>
        <p:txBody>
          <a:bodyPr/>
          <a:lstStyle/>
          <a:p>
            <a:fld id="{7759AEAB-CA46-416B-9F8A-E52047957236}" type="slidenum">
              <a:rPr lang="en-US"/>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Experience</a:t>
            </a:r>
          </a:p>
        </p:txBody>
      </p:sp>
      <p:sp>
        <p:nvSpPr>
          <p:cNvPr id="9219" name="Content Placeholder 2"/>
          <p:cNvSpPr>
            <a:spLocks noGrp="1"/>
          </p:cNvSpPr>
          <p:nvPr>
            <p:ph idx="1"/>
          </p:nvPr>
        </p:nvSpPr>
        <p:spPr/>
        <p:txBody>
          <a:bodyPr/>
          <a:lstStyle/>
          <a:p>
            <a:r>
              <a:rPr lang="en-US" dirty="0" smtClean="0"/>
              <a:t>Do whatever is required for a short period of time to get some experience in the field on your </a:t>
            </a:r>
            <a:r>
              <a:rPr lang="en-US" dirty="0" smtClean="0"/>
              <a:t>resume</a:t>
            </a:r>
          </a:p>
        </p:txBody>
      </p:sp>
      <p:sp>
        <p:nvSpPr>
          <p:cNvPr id="9220" name="Footer Placeholder 3"/>
          <p:cNvSpPr>
            <a:spLocks noGrp="1"/>
          </p:cNvSpPr>
          <p:nvPr>
            <p:ph type="ftr" sz="quarter" idx="11"/>
          </p:nvPr>
        </p:nvSpPr>
        <p:spPr>
          <a:noFill/>
        </p:spPr>
        <p:txBody>
          <a:bodyPr/>
          <a:lstStyle/>
          <a:p>
            <a:r>
              <a:rPr lang="en-US" dirty="0" smtClean="0"/>
              <a:t>Copyright 2000-2010 Kenneth M. Chipps Ph.D. www.chipps.com</a:t>
            </a:r>
            <a:endParaRPr lang="en-US" dirty="0"/>
          </a:p>
        </p:txBody>
      </p:sp>
      <p:sp>
        <p:nvSpPr>
          <p:cNvPr id="9221" name="Slide Number Placeholder 4"/>
          <p:cNvSpPr>
            <a:spLocks noGrp="1"/>
          </p:cNvSpPr>
          <p:nvPr>
            <p:ph type="sldNum" sz="quarter" idx="12"/>
          </p:nvPr>
        </p:nvSpPr>
        <p:spPr>
          <a:noFill/>
        </p:spPr>
        <p:txBody>
          <a:bodyPr/>
          <a:lstStyle/>
          <a:p>
            <a:fld id="{CF7FF507-BD4B-473E-BD21-95880E69A7A7}" type="slidenum">
              <a:rPr lang="en-US"/>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Experience</a:t>
            </a:r>
            <a:endParaRPr lang="en-US" dirty="0"/>
          </a:p>
        </p:txBody>
      </p:sp>
      <p:sp>
        <p:nvSpPr>
          <p:cNvPr id="3" name="Content Placeholder 2"/>
          <p:cNvSpPr>
            <a:spLocks noGrp="1"/>
          </p:cNvSpPr>
          <p:nvPr>
            <p:ph idx="1"/>
          </p:nvPr>
        </p:nvSpPr>
        <p:spPr/>
        <p:txBody>
          <a:bodyPr/>
          <a:lstStyle/>
          <a:p>
            <a:r>
              <a:rPr lang="en-US" dirty="0" smtClean="0"/>
              <a:t>If you do not have any experience then highlight your skills</a:t>
            </a:r>
            <a:r>
              <a:rPr lang="en-US" baseline="0" dirty="0" smtClean="0"/>
              <a:t> such as</a:t>
            </a:r>
          </a:p>
          <a:p>
            <a:pPr lvl="1"/>
            <a:r>
              <a:rPr lang="en-US" dirty="0" smtClean="0"/>
              <a:t>Leadership</a:t>
            </a:r>
          </a:p>
          <a:p>
            <a:pPr lvl="1"/>
            <a:r>
              <a:rPr lang="en-US" dirty="0" smtClean="0"/>
              <a:t>Analysis</a:t>
            </a:r>
          </a:p>
          <a:p>
            <a:pPr lvl="1"/>
            <a:r>
              <a:rPr lang="en-US" dirty="0" smtClean="0"/>
              <a:t>Motivation</a:t>
            </a:r>
          </a:p>
          <a:p>
            <a:pPr lvl="1"/>
            <a:r>
              <a:rPr lang="en-US" dirty="0" smtClean="0"/>
              <a:t>Problem solving</a:t>
            </a:r>
          </a:p>
          <a:p>
            <a:pPr lvl="0"/>
            <a:r>
              <a:rPr lang="en-US" dirty="0" smtClean="0"/>
              <a:t> These skills could have</a:t>
            </a:r>
            <a:r>
              <a:rPr lang="en-US" baseline="0" dirty="0" smtClean="0"/>
              <a:t> been acquired outside of any workplace, such as school or church</a:t>
            </a:r>
          </a:p>
        </p:txBody>
      </p:sp>
      <p:sp>
        <p:nvSpPr>
          <p:cNvPr id="4" name="Footer Placeholder 3"/>
          <p:cNvSpPr>
            <a:spLocks noGrp="1"/>
          </p:cNvSpPr>
          <p:nvPr>
            <p:ph type="ftr" sz="quarter" idx="11"/>
          </p:nvPr>
        </p:nvSpPr>
        <p:spPr/>
        <p:txBody>
          <a:bodyPr/>
          <a:lstStyle/>
          <a:p>
            <a:pPr>
              <a:defRPr/>
            </a:pPr>
            <a:r>
              <a:rPr lang="en-US" smtClean="0"/>
              <a:t>Copyright 2000-2010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452B7060-792E-4C5C-A47D-B4BF435B0607}" type="slidenum">
              <a:rPr lang="en-US" smtClean="0"/>
              <a:pPr>
                <a:defRPr/>
              </a:pPr>
              <a:t>8</a:t>
            </a:fld>
            <a:endParaRPr lang="en-US" dirty="0"/>
          </a:p>
        </p:txBody>
      </p:sp>
    </p:spTree>
    <p:extLst>
      <p:ext uri="{BB962C8B-B14F-4D97-AF65-F5344CB8AC3E}">
        <p14:creationId xmlns:p14="http://schemas.microsoft.com/office/powerpoint/2010/main" val="4067460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Experience</a:t>
            </a:r>
            <a:endParaRPr lang="en-US" dirty="0"/>
          </a:p>
        </p:txBody>
      </p:sp>
      <p:sp>
        <p:nvSpPr>
          <p:cNvPr id="3" name="Content Placeholder 2"/>
          <p:cNvSpPr>
            <a:spLocks noGrp="1"/>
          </p:cNvSpPr>
          <p:nvPr>
            <p:ph idx="1"/>
          </p:nvPr>
        </p:nvSpPr>
        <p:spPr/>
        <p:txBody>
          <a:bodyPr/>
          <a:lstStyle/>
          <a:p>
            <a:r>
              <a:rPr lang="en-US" dirty="0" smtClean="0"/>
              <a:t>Emphasize what you have,</a:t>
            </a:r>
            <a:r>
              <a:rPr lang="en-US" baseline="0" dirty="0" smtClean="0"/>
              <a:t> not what you lack</a:t>
            </a:r>
            <a:endParaRPr lang="en-US" dirty="0"/>
          </a:p>
        </p:txBody>
      </p:sp>
      <p:sp>
        <p:nvSpPr>
          <p:cNvPr id="4" name="Footer Placeholder 3"/>
          <p:cNvSpPr>
            <a:spLocks noGrp="1"/>
          </p:cNvSpPr>
          <p:nvPr>
            <p:ph type="ftr" sz="quarter" idx="11"/>
          </p:nvPr>
        </p:nvSpPr>
        <p:spPr/>
        <p:txBody>
          <a:bodyPr/>
          <a:lstStyle/>
          <a:p>
            <a:pPr>
              <a:defRPr/>
            </a:pPr>
            <a:r>
              <a:rPr lang="en-US" smtClean="0"/>
              <a:t>Copyright 2000-2010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452B7060-792E-4C5C-A47D-B4BF435B0607}" type="slidenum">
              <a:rPr lang="en-US" smtClean="0"/>
              <a:pPr>
                <a:defRPr/>
              </a:pPr>
              <a:t>9</a:t>
            </a:fld>
            <a:endParaRPr lang="en-US" dirty="0"/>
          </a:p>
        </p:txBody>
      </p:sp>
    </p:spTree>
    <p:extLst>
      <p:ext uri="{BB962C8B-B14F-4D97-AF65-F5344CB8AC3E}">
        <p14:creationId xmlns:p14="http://schemas.microsoft.com/office/powerpoint/2010/main" val="327424579"/>
      </p:ext>
    </p:extLst>
  </p:cSld>
  <p:clrMapOvr>
    <a:masterClrMapping/>
  </p:clrMapOvr>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614</TotalTime>
  <Words>1772</Words>
  <Application>Microsoft Office PowerPoint</Application>
  <PresentationFormat>On-screen Show (4:3)</PresentationFormat>
  <Paragraphs>270</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CCNA</vt:lpstr>
      <vt:lpstr>Degrees Certifications Experience</vt:lpstr>
      <vt:lpstr>Objectives of This Section</vt:lpstr>
      <vt:lpstr>The Ideal Employee</vt:lpstr>
      <vt:lpstr>The Main Elements</vt:lpstr>
      <vt:lpstr>Experience</vt:lpstr>
      <vt:lpstr>Experience</vt:lpstr>
      <vt:lpstr>Experience</vt:lpstr>
      <vt:lpstr>Experience</vt:lpstr>
      <vt:lpstr>Experience</vt:lpstr>
      <vt:lpstr>Experience</vt:lpstr>
      <vt:lpstr>Degrees</vt:lpstr>
      <vt:lpstr>Degrees</vt:lpstr>
      <vt:lpstr>Degrees</vt:lpstr>
      <vt:lpstr>Certifications</vt:lpstr>
      <vt:lpstr>Certifications</vt:lpstr>
      <vt:lpstr>Certifications</vt:lpstr>
      <vt:lpstr>Certifications</vt:lpstr>
      <vt:lpstr>Certifications</vt:lpstr>
      <vt:lpstr>Certifications</vt:lpstr>
      <vt:lpstr>Certifications</vt:lpstr>
      <vt:lpstr>Certifications</vt:lpstr>
      <vt:lpstr>Certifications</vt:lpstr>
      <vt:lpstr>Certifications</vt:lpstr>
      <vt:lpstr>Certifications</vt:lpstr>
      <vt:lpstr>Certifications</vt:lpstr>
      <vt:lpstr>Certifications</vt:lpstr>
      <vt:lpstr>Certifications</vt:lpstr>
      <vt:lpstr>Certifications</vt:lpstr>
      <vt:lpstr>Certifications</vt:lpstr>
      <vt:lpstr>Certifications</vt:lpstr>
      <vt:lpstr>Certifications</vt:lpstr>
      <vt:lpstr>Certifications</vt:lpstr>
      <vt:lpstr>Certifications</vt:lpstr>
      <vt:lpstr>Why All Three</vt:lpstr>
      <vt:lpstr>Why All Three</vt:lpstr>
      <vt:lpstr>Why All Three</vt:lpstr>
      <vt:lpstr>Why All Three</vt:lpstr>
      <vt:lpstr>Why All Three</vt:lpstr>
      <vt:lpstr>Why All Three</vt:lpstr>
      <vt:lpstr>Why All There</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Ahead</dc:title>
  <dc:creator>Kenneth M. Chipps Ph.D.</dc:creator>
  <cp:lastModifiedBy>Kenneth M. Chipps Ph.D.</cp:lastModifiedBy>
  <cp:revision>97</cp:revision>
  <dcterms:created xsi:type="dcterms:W3CDTF">2000-09-27T16:26:34Z</dcterms:created>
  <dcterms:modified xsi:type="dcterms:W3CDTF">2011-01-13T02:39:51Z</dcterms:modified>
</cp:coreProperties>
</file>