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498" r:id="rId2"/>
    <p:sldId id="494" r:id="rId3"/>
    <p:sldId id="495" r:id="rId4"/>
    <p:sldId id="497" r:id="rId5"/>
    <p:sldId id="49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74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RIP Version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2008.05.02</a:t>
            </a:r>
            <a:endParaRPr lang="en-US" sz="2400" dirty="0" smtClean="0"/>
          </a:p>
          <a:p>
            <a:r>
              <a:rPr lang="en-US" sz="2400" dirty="0" smtClean="0"/>
              <a:t>1.0.0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3B9E-2404-4367-A734-1461D95241C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</p:spPr>
        <p:txBody>
          <a:bodyPr/>
          <a:lstStyle/>
          <a:p>
            <a:r>
              <a:rPr lang="en-US" dirty="0" smtClean="0"/>
              <a:t>Copyright </a:t>
            </a:r>
            <a:r>
              <a:rPr lang="en-US" dirty="0" smtClean="0"/>
              <a:t>2008 </a:t>
            </a:r>
            <a:r>
              <a:rPr lang="en-US" dirty="0" smtClean="0"/>
              <a:t>Kenneth M. </a:t>
            </a:r>
            <a:r>
              <a:rPr lang="en-US" dirty="0" err="1" smtClean="0"/>
              <a:t>Chipps</a:t>
            </a:r>
            <a:r>
              <a:rPr lang="en-US" dirty="0" smtClean="0"/>
              <a:t> Ph.D. www.chipps.com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little to say about RIP version 1 as no one uses it</a:t>
            </a:r>
          </a:p>
          <a:p>
            <a:r>
              <a:rPr lang="en-US" dirty="0" smtClean="0"/>
              <a:t>No one has used it for years</a:t>
            </a:r>
          </a:p>
          <a:p>
            <a:r>
              <a:rPr lang="en-US" dirty="0" smtClean="0"/>
              <a:t>Why Cisco devotes an</a:t>
            </a:r>
            <a:r>
              <a:rPr lang="en-US" baseline="0" dirty="0" smtClean="0"/>
              <a:t> entire chapter to it is beyond me</a:t>
            </a:r>
          </a:p>
          <a:p>
            <a:r>
              <a:rPr lang="en-US" baseline="0" dirty="0" smtClean="0"/>
              <a:t>It is also quite strange that the command router rip still defaults to version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I am all for compatibility, but at some point it is time to cut the past loose</a:t>
            </a:r>
          </a:p>
          <a:p>
            <a:r>
              <a:rPr lang="en-US" baseline="0" dirty="0" smtClean="0"/>
              <a:t>This is also the case with the silly need to specify subnet and wildcard masks instead of using slash notation</a:t>
            </a:r>
          </a:p>
          <a:p>
            <a:r>
              <a:rPr lang="en-US" baseline="0" dirty="0" smtClean="0"/>
              <a:t>But I digress</a:t>
            </a:r>
          </a:p>
          <a:p>
            <a:r>
              <a:rPr lang="en-US" baseline="0" dirty="0" smtClean="0"/>
              <a:t>So I will very briefly cover this chapter</a:t>
            </a:r>
          </a:p>
          <a:p>
            <a:r>
              <a:rPr lang="en-US" baseline="0" dirty="0" smtClean="0"/>
              <a:t>The real RIP stuff is in the next lecture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</a:t>
            </a:r>
            <a:r>
              <a:rPr lang="en-US" baseline="0" dirty="0" smtClean="0"/>
              <a:t> v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RIP Version 1 is a </a:t>
            </a:r>
            <a:r>
              <a:rPr lang="en-US" dirty="0" err="1" smtClean="0"/>
              <a:t>classful</a:t>
            </a:r>
            <a:r>
              <a:rPr lang="en-US" baseline="0" dirty="0" smtClean="0"/>
              <a:t> routing protocol</a:t>
            </a:r>
          </a:p>
          <a:p>
            <a:r>
              <a:rPr lang="en-US" baseline="0" dirty="0" smtClean="0"/>
              <a:t>This means it can not work with </a:t>
            </a:r>
            <a:r>
              <a:rPr lang="en-US" baseline="0" dirty="0" err="1" smtClean="0"/>
              <a:t>CIDR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VLSM</a:t>
            </a:r>
            <a:endParaRPr lang="en-US" baseline="0" dirty="0" smtClean="0"/>
          </a:p>
          <a:p>
            <a:r>
              <a:rPr lang="en-US" baseline="0" dirty="0" smtClean="0"/>
              <a:t>As such it is useless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9908</TotalTime>
  <Words>192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CiscoAcademy</vt:lpstr>
      <vt:lpstr>RIP Version 1</vt:lpstr>
      <vt:lpstr>Objectives</vt:lpstr>
      <vt:lpstr>Why</vt:lpstr>
      <vt:lpstr>Why</vt:lpstr>
      <vt:lpstr>RIP v 1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Protocols and Concepts</dc:title>
  <dc:creator>Kenneth M. Chipps Ph.D.</dc:creator>
  <cp:lastModifiedBy>Kenneth M. Chipps Ph.D.</cp:lastModifiedBy>
  <cp:revision>194</cp:revision>
  <dcterms:created xsi:type="dcterms:W3CDTF">2003-05-01T16:03:04Z</dcterms:created>
  <dcterms:modified xsi:type="dcterms:W3CDTF">2015-06-10T15:33:55Z</dcterms:modified>
</cp:coreProperties>
</file>