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sldIdLst>
    <p:sldId id="498" r:id="rId2"/>
    <p:sldId id="494" r:id="rId3"/>
    <p:sldId id="495" r:id="rId4"/>
    <p:sldId id="497" r:id="rId5"/>
    <p:sldId id="496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8" d="100"/>
          <a:sy n="58" d="100"/>
        </p:scale>
        <p:origin x="-768" y="-84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8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017C9F8-6F60-4546-A11C-6BF616766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874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90D99-A8E9-451F-BB7E-604471D52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8C0B-0F9C-4E67-B182-29CC711EEE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5EFB-A2DB-4C9D-9E61-8A715E58E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C60FE-66B0-40EE-A525-1DB84F59D6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CFFBA-E63A-4554-AFA0-79D65B1920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AE3D8-E2DB-452F-B617-668688925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D6013-2053-46BF-B5AF-A2CFBC96F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E2BD-FCC1-465F-B935-242FD8534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65395-398D-4EBD-B935-18DA01AD7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F59E5-2BB9-4FC2-8A9C-C1D624CDB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7DE3-4388-4086-8021-81C8419E25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E53D2-E510-43FC-AA7A-8006655CB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90586-734D-49C3-BCB8-6C58DF1A0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E448D4-E664-4CAB-A123-F9ADC9E9A8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RIP Version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2008.05.02</a:t>
            </a:r>
            <a:endParaRPr lang="en-US" sz="2400" dirty="0" smtClean="0"/>
          </a:p>
          <a:p>
            <a:r>
              <a:rPr lang="en-US" sz="2400" dirty="0" smtClean="0"/>
              <a:t>1.0.0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3B9E-2404-4367-A734-1461D95241C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114800" cy="476250"/>
          </a:xfrm>
        </p:spPr>
        <p:txBody>
          <a:bodyPr/>
          <a:lstStyle/>
          <a:p>
            <a:r>
              <a:rPr lang="en-US" dirty="0" smtClean="0"/>
              <a:t>Copyright </a:t>
            </a:r>
            <a:r>
              <a:rPr lang="en-US" dirty="0" smtClean="0"/>
              <a:t>2008 </a:t>
            </a:r>
            <a:r>
              <a:rPr lang="en-US" dirty="0" smtClean="0"/>
              <a:t>Kenneth M. </a:t>
            </a:r>
            <a:r>
              <a:rPr lang="en-US" dirty="0" err="1" smtClean="0"/>
              <a:t>Chipps</a:t>
            </a:r>
            <a:r>
              <a:rPr lang="en-US" dirty="0" smtClean="0"/>
              <a:t> Ph.D. www.chipps.com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little to say about RIP version 1 as no one uses it</a:t>
            </a:r>
          </a:p>
          <a:p>
            <a:r>
              <a:rPr lang="en-US" dirty="0" smtClean="0"/>
              <a:t>No one has used it for years</a:t>
            </a:r>
          </a:p>
          <a:p>
            <a:r>
              <a:rPr lang="en-US" dirty="0" smtClean="0"/>
              <a:t>Why Cisco devotes an</a:t>
            </a:r>
            <a:r>
              <a:rPr lang="en-US" baseline="0" dirty="0" smtClean="0"/>
              <a:t> entire chapter to it is beyond me</a:t>
            </a:r>
          </a:p>
          <a:p>
            <a:r>
              <a:rPr lang="en-US" baseline="0" dirty="0" smtClean="0"/>
              <a:t>It is also quite strange that the command router rip still defaults to version 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I am all for compatibility, but at some point it is time to cut the past loose</a:t>
            </a:r>
          </a:p>
          <a:p>
            <a:r>
              <a:rPr lang="en-US" baseline="0" dirty="0" smtClean="0"/>
              <a:t>This is also the case with the silly need to specify subnet and wildcard masks instead of using slash notation</a:t>
            </a:r>
          </a:p>
          <a:p>
            <a:r>
              <a:rPr lang="en-US" baseline="0" dirty="0" smtClean="0"/>
              <a:t>But I digress</a:t>
            </a:r>
          </a:p>
          <a:p>
            <a:r>
              <a:rPr lang="en-US" baseline="0" dirty="0" smtClean="0"/>
              <a:t>So I will very briefly cover this chapter</a:t>
            </a:r>
          </a:p>
          <a:p>
            <a:r>
              <a:rPr lang="en-US" baseline="0" dirty="0" smtClean="0"/>
              <a:t>The real RIP stuff is in the next lecture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RIP</a:t>
            </a:r>
            <a:r>
              <a:rPr lang="en-US" baseline="0" dirty="0" smtClean="0"/>
              <a:t> v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RIP Version 1 is a </a:t>
            </a:r>
            <a:r>
              <a:rPr lang="en-US" dirty="0" err="1" smtClean="0"/>
              <a:t>classful</a:t>
            </a:r>
            <a:r>
              <a:rPr lang="en-US" baseline="0" dirty="0" smtClean="0"/>
              <a:t> routing protocol</a:t>
            </a:r>
          </a:p>
          <a:p>
            <a:r>
              <a:rPr lang="en-US" baseline="0" dirty="0" smtClean="0"/>
              <a:t>This means it can not work with </a:t>
            </a:r>
            <a:r>
              <a:rPr lang="en-US" baseline="0" dirty="0" err="1" smtClean="0"/>
              <a:t>CIDR</a:t>
            </a:r>
            <a:r>
              <a:rPr lang="en-US" baseline="0" dirty="0" smtClean="0"/>
              <a:t> or </a:t>
            </a:r>
            <a:r>
              <a:rPr lang="en-US" baseline="0" dirty="0" err="1" smtClean="0"/>
              <a:t>VLSM</a:t>
            </a:r>
            <a:endParaRPr lang="en-US" baseline="0" dirty="0" smtClean="0"/>
          </a:p>
          <a:p>
            <a:r>
              <a:rPr lang="en-US" baseline="0" dirty="0" smtClean="0"/>
              <a:t>As such it is useless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9908</TotalTime>
  <Words>192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CiscoAcademy</vt:lpstr>
      <vt:lpstr>RIP Version 1</vt:lpstr>
      <vt:lpstr>Objectives</vt:lpstr>
      <vt:lpstr>Why</vt:lpstr>
      <vt:lpstr>Why</vt:lpstr>
      <vt:lpstr>RIP v 1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Routing Protocols and Concepts</dc:title>
  <dc:creator>Kenneth M. Chipps Ph.D.</dc:creator>
  <cp:lastModifiedBy>Kenneth M. Chipps Ph.D.</cp:lastModifiedBy>
  <cp:revision>194</cp:revision>
  <dcterms:created xsi:type="dcterms:W3CDTF">2003-05-01T16:03:04Z</dcterms:created>
  <dcterms:modified xsi:type="dcterms:W3CDTF">2015-06-10T15:33:55Z</dcterms:modified>
</cp:coreProperties>
</file>