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9"/>
  </p:notesMasterIdLst>
  <p:sldIdLst>
    <p:sldId id="542" r:id="rId2"/>
    <p:sldId id="496" r:id="rId3"/>
    <p:sldId id="497" r:id="rId4"/>
    <p:sldId id="535" r:id="rId5"/>
    <p:sldId id="537" r:id="rId6"/>
    <p:sldId id="541" r:id="rId7"/>
    <p:sldId id="538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15" autoAdjust="0"/>
    <p:restoredTop sz="86354" autoAdjust="0"/>
  </p:normalViewPr>
  <p:slideViewPr>
    <p:cSldViewPr>
      <p:cViewPr varScale="1">
        <p:scale>
          <a:sx n="58" d="100"/>
          <a:sy n="58" d="100"/>
        </p:scale>
        <p:origin x="-768" y="-84"/>
      </p:cViewPr>
      <p:guideLst>
        <p:guide orient="horz" pos="12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8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017C9F8-6F60-4546-A11C-6BF6167664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172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10000" cy="476250"/>
          </a:xfrm>
        </p:spPr>
        <p:txBody>
          <a:bodyPr/>
          <a:lstStyle>
            <a:lvl1pPr>
              <a:defRPr sz="1400" dirty="0"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90D99-A8E9-451F-BB7E-604471D52A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E8C0B-0F9C-4E67-B182-29CC711EEE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05EFB-A2DB-4C9D-9E61-8A715E58E0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C60FE-66B0-40EE-A525-1DB84F59D6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CFFBA-E63A-4554-AFA0-79D65B1920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627063"/>
            <a:ext cx="8145462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55638" y="1900238"/>
            <a:ext cx="7940675" cy="357187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AE3D8-E2DB-452F-B617-6686889251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D6013-2053-46BF-B5AF-A2CFBC96FF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9E2BD-FCC1-465F-B935-242FD8534E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65395-398D-4EBD-B935-18DA01AD78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F59E5-2BB9-4FC2-8A9C-C1D624CDB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E7DE3-4388-4086-8021-81C8419E25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E53D2-E510-43FC-AA7A-8006655CB6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90586-734D-49C3-BCB8-6C58DF1A0B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8E448D4-E664-4CAB-A123-F9ADC9E9A8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1" r:id="rId14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Link State Routing Protocols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Last Update </a:t>
            </a:r>
            <a:r>
              <a:rPr lang="en-US" sz="2400" dirty="0" smtClean="0"/>
              <a:t>2010.09.08</a:t>
            </a:r>
            <a:endParaRPr lang="en-US" sz="2400" dirty="0" smtClean="0"/>
          </a:p>
          <a:p>
            <a:r>
              <a:rPr lang="en-US" sz="2400" dirty="0" smtClean="0"/>
              <a:t>1.1.0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A3B9E-2404-4367-A734-1461D95241CD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4114800" cy="476250"/>
          </a:xfrm>
        </p:spPr>
        <p:txBody>
          <a:bodyPr/>
          <a:lstStyle/>
          <a:p>
            <a:r>
              <a:rPr lang="en-US" dirty="0" smtClean="0"/>
              <a:t>Copyright </a:t>
            </a:r>
            <a:r>
              <a:rPr lang="en-US" dirty="0" smtClean="0"/>
              <a:t>2008-2010 </a:t>
            </a:r>
            <a:r>
              <a:rPr lang="en-US" dirty="0" smtClean="0"/>
              <a:t>Kenneth M. </a:t>
            </a:r>
            <a:r>
              <a:rPr lang="en-US" dirty="0" err="1" smtClean="0"/>
              <a:t>Chipps</a:t>
            </a:r>
            <a:r>
              <a:rPr lang="en-US" dirty="0" smtClean="0"/>
              <a:t> Ph.D. www.chipps.com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4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2005-2008 Kenneth M. Chipps PhD www.chipps.com</a:t>
            </a:r>
            <a:endParaRPr lang="en-US" dirty="0"/>
          </a:p>
        </p:txBody>
      </p:sp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A84006-795F-4738-B316-45CEFAA58DDD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Objectives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 about the characteristics of link</a:t>
            </a:r>
            <a:r>
              <a:rPr lang="en-US" baseline="0" dirty="0" smtClean="0"/>
              <a:t> state routing protocols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2005-2008 Kenneth M. Chipps PhD www.chipps.com</a:t>
            </a:r>
            <a:endParaRPr lang="en-US" dirty="0"/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B6A593-EE79-489C-A8E3-146087AFEFBB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aseline="0" dirty="0" smtClean="0"/>
              <a:t>Link State Routing Protocols</a:t>
            </a:r>
            <a:endParaRPr lang="en-US" dirty="0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baseline="0" dirty="0" smtClean="0"/>
              <a:t>A link state routing protocol is one that uses the </a:t>
            </a:r>
            <a:r>
              <a:rPr lang="en-US" sz="3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Dijkstra</a:t>
            </a:r>
            <a:r>
              <a:rPr lang="en-US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shortest path first algorithm</a:t>
            </a:r>
          </a:p>
          <a:p>
            <a:pPr lvl="0"/>
            <a:r>
              <a:rPr lang="en-US" dirty="0" smtClean="0"/>
              <a:t>The shortest path</a:t>
            </a:r>
            <a:r>
              <a:rPr lang="en-US" baseline="0" dirty="0" smtClean="0"/>
              <a:t> is not the one with the fewest hops in all cases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</a:t>
            </a:r>
            <a:r>
              <a:rPr lang="en-US" baseline="0" dirty="0" smtClean="0"/>
              <a:t> State Protocol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</a:t>
            </a:r>
            <a:r>
              <a:rPr lang="en-US" baseline="0" dirty="0" smtClean="0"/>
              <a:t> general link state routing protocols operate in this manner</a:t>
            </a:r>
            <a:endParaRPr lang="en-US" dirty="0" smtClean="0"/>
          </a:p>
          <a:p>
            <a:pPr lvl="1" rtl="0" fontAlgn="base"/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Each routers records its own directly connected networks</a:t>
            </a:r>
            <a:endParaRPr lang="en-US" sz="3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 rtl="0" fontAlgn="base"/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Each router exchanges a hello packet with its directly connected neighbors</a:t>
            </a:r>
          </a:p>
          <a:p>
            <a:pPr lvl="1" rtl="0" fontAlgn="base"/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Each router creates a Link State Packet that contains what it knows</a:t>
            </a:r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about its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neighbors such as identification, link type, and bandwidth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State Protocol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rtl="0" fontAlgn="base"/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Link State Packet is sent to all its neighbors who then store the information, after that they forward it until all routers have the same information</a:t>
            </a:r>
            <a:endParaRPr lang="en-US" dirty="0" smtClean="0"/>
          </a:p>
          <a:p>
            <a:pPr lvl="1" rtl="0" fontAlgn="base"/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Once all the routers have the same information each one</a:t>
            </a:r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constructs a topological map of the network from which the best routes to a destination are computed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State Routing Protocols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only two link state routing protocols</a:t>
            </a:r>
          </a:p>
          <a:p>
            <a:pPr lvl="1"/>
            <a:r>
              <a:rPr lang="en-US" dirty="0" err="1" smtClean="0"/>
              <a:t>OSPF</a:t>
            </a:r>
            <a:endParaRPr lang="en-US" dirty="0" smtClean="0"/>
          </a:p>
          <a:p>
            <a:pPr lvl="1"/>
            <a:r>
              <a:rPr lang="en-US" dirty="0" smtClean="0"/>
              <a:t>IS-IS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2596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145462" cy="838200"/>
          </a:xfrm>
        </p:spPr>
        <p:txBody>
          <a:bodyPr/>
          <a:lstStyle/>
          <a:p>
            <a:r>
              <a:rPr lang="en-US" dirty="0" smtClean="0"/>
              <a:t>Link</a:t>
            </a:r>
            <a:r>
              <a:rPr lang="en-US" baseline="0" dirty="0" smtClean="0"/>
              <a:t> </a:t>
            </a:r>
            <a:r>
              <a:rPr lang="en-US" dirty="0" smtClean="0"/>
              <a:t>State </a:t>
            </a:r>
            <a:r>
              <a:rPr lang="en-US" dirty="0"/>
              <a:t>Routing Protocols</a:t>
            </a:r>
          </a:p>
        </p:txBody>
      </p:sp>
      <p:graphicFrame>
        <p:nvGraphicFramePr>
          <p:cNvPr id="1262715" name="Group 123"/>
          <p:cNvGraphicFramePr>
            <a:graphicFrameLocks noGrp="1"/>
          </p:cNvGraphicFramePr>
          <p:nvPr>
            <p:ph type="tbl" idx="1"/>
          </p:nvPr>
        </p:nvGraphicFramePr>
        <p:xfrm>
          <a:off x="636588" y="1676400"/>
          <a:ext cx="7940675" cy="3792427"/>
        </p:xfrm>
        <a:graphic>
          <a:graphicData uri="http://schemas.openxmlformats.org/drawingml/2006/table">
            <a:tbl>
              <a:tblPr/>
              <a:tblGrid>
                <a:gridCol w="1255712"/>
                <a:gridCol w="1247775"/>
                <a:gridCol w="1503363"/>
                <a:gridCol w="1436687"/>
                <a:gridCol w="1584325"/>
                <a:gridCol w="912813"/>
              </a:tblGrid>
              <a:tr h="2225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Routing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protocol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2124" marR="82124" marT="41061" marB="4106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Builds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Topological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map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82124" marR="82124" marT="41061" marB="4106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Router can independently determine the shortest path to every network.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2124" marR="82124" marT="41061" marB="4106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Convergence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2124" marR="82124" marT="41061" marB="4106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 periodic/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event driven routing updates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2124" marR="82124" marT="41061" marB="4106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of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LSP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2124" marR="82124" marT="41061" marB="4106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4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Distance vector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2124" marR="82124" marT="41061" marB="4106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2124" marR="82124" marT="41061" marB="4106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2124" marR="82124" marT="41061" marB="4106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Slow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2124" marR="82124" marT="41061" marB="4106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Generally No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2124" marR="82124" marT="41061" marB="4106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2124" marR="82124" marT="41061" marB="4106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Link State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2124" marR="82124" marT="41061" marB="4106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Yes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82124" marR="82124" marT="41061" marB="4106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Yes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2124" marR="82124" marT="41061" marB="4106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Fast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2124" marR="82124" marT="41061" marB="4106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Generally Yes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2124" marR="82124" marT="41061" marB="4106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Yes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82124" marR="82124" marT="41061" marB="4106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scoAcademy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CiscoAcademy</Template>
  <TotalTime>10049</TotalTime>
  <Words>287</Words>
  <Application>Microsoft Office PowerPoint</Application>
  <PresentationFormat>On-screen Show (4:3)</PresentationFormat>
  <Paragraphs>82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CiscoAcademy</vt:lpstr>
      <vt:lpstr>Link State Routing Protocols</vt:lpstr>
      <vt:lpstr>Objectives</vt:lpstr>
      <vt:lpstr>Link State Routing Protocols</vt:lpstr>
      <vt:lpstr>Link State Protocol Operation</vt:lpstr>
      <vt:lpstr>Link State Protocol Operation</vt:lpstr>
      <vt:lpstr>Link State Routing Protocols</vt:lpstr>
      <vt:lpstr>Link State Routing Protocols</vt:lpstr>
    </vt:vector>
  </TitlesOfParts>
  <Company>Cisco Systems,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 State Routing Protocols</dc:title>
  <dc:creator>Kenneth M. Chipps Ph.D.</dc:creator>
  <cp:lastModifiedBy>Kenneth M. Chipps Ph.D.</cp:lastModifiedBy>
  <cp:revision>226</cp:revision>
  <dcterms:created xsi:type="dcterms:W3CDTF">2003-05-01T16:03:04Z</dcterms:created>
  <dcterms:modified xsi:type="dcterms:W3CDTF">2015-06-10T15:28:42Z</dcterms:modified>
</cp:coreProperties>
</file>