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2"/>
  </p:notesMasterIdLst>
  <p:sldIdLst>
    <p:sldId id="278" r:id="rId2"/>
    <p:sldId id="306" r:id="rId3"/>
    <p:sldId id="313" r:id="rId4"/>
    <p:sldId id="314" r:id="rId5"/>
    <p:sldId id="315" r:id="rId6"/>
    <p:sldId id="308" r:id="rId7"/>
    <p:sldId id="309" r:id="rId8"/>
    <p:sldId id="310" r:id="rId9"/>
    <p:sldId id="311" r:id="rId10"/>
    <p:sldId id="312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41" autoAdjust="0"/>
  </p:normalViewPr>
  <p:slideViewPr>
    <p:cSldViewPr>
      <p:cViewPr varScale="1">
        <p:scale>
          <a:sx n="52" d="100"/>
          <a:sy n="52" d="100"/>
        </p:scale>
        <p:origin x="-9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9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8812075-F37B-4048-9DB9-4FB51AC420A9}" type="datetimeFigureOut">
              <a:rPr lang="en-US"/>
              <a:pPr>
                <a:defRPr/>
              </a:pPr>
              <a:t>3/7/2013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FB3B2D-3366-4FDB-8AE8-9383A2E0C9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789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90800" y="6245225"/>
            <a:ext cx="39624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FD53B-2D97-4BD4-AD12-45D6FF249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14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B17C1-8391-4DFF-85CF-92FCFB329B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5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7B3A9-1BAC-40E8-B946-664820D97C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16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03AC6-7B4C-4C6F-9CB8-47E3EDD854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29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6F994591-B0CA-48DC-90DE-C030EDACC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59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77368-267E-441F-BE40-DFB0284AC7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68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93B20-CBDE-407A-8074-04EE5E3500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2A4A-539A-4329-809C-30D84AAD6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26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313AB-9B57-46D8-A90B-97E02FE94B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7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72FD5-529C-4235-AB91-9437CA0C21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0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48EE2-1242-4B07-A696-DB2E6614A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506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BE33F-D905-47F3-8901-9069CD4C60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8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8A4A559D-576B-4704-A66F-3F44A72439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dirty="0" smtClean="0">
                <a:latin typeface="Arial" charset="0"/>
              </a:rPr>
              <a:t>Copyright 2013 Kenneth M. Chipps Ph.D. www.chipps.com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 dirty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NETW-250</a:t>
            </a:r>
            <a:br>
              <a:rPr lang="en-US" altLang="en-US" dirty="0" smtClean="0"/>
            </a:br>
            <a:r>
              <a:rPr lang="en-US" altLang="en-US" dirty="0" smtClean="0"/>
              <a:t>The Voice Market</a:t>
            </a:r>
            <a:br>
              <a:rPr lang="en-US" altLang="en-US" dirty="0" smtClean="0"/>
            </a:br>
            <a:r>
              <a:rPr lang="en-US" sz="2400" dirty="0" smtClean="0"/>
              <a:t>Last Update 2013.03.02</a:t>
            </a:r>
            <a:br>
              <a:rPr lang="en-US" sz="2400" dirty="0" smtClean="0"/>
            </a:br>
            <a:r>
              <a:rPr lang="en-US" sz="2400" dirty="0" smtClean="0"/>
              <a:t>1.0.0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4E750FE-A2BF-4FAE-8C43-652A7A4157B6}" type="slidenum">
              <a:rPr lang="en-US" smtClean="0">
                <a:latin typeface="Arial" charset="0"/>
              </a:rPr>
              <a:pPr/>
              <a:t>1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POTS 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Panasonic which is widely used in SOHO environments lists their POTS</a:t>
            </a:r>
            <a:r>
              <a:rPr lang="en-US" baseline="0" dirty="0" smtClean="0"/>
              <a:t> PBXs under the title of Unified Communications</a:t>
            </a:r>
          </a:p>
          <a:p>
            <a:r>
              <a:rPr lang="en-US" baseline="0" dirty="0" smtClean="0"/>
              <a:t>Except for home environments and small offices the POTS PBX is going away at a rapid rate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48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Voice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Voice</a:t>
            </a:r>
            <a:r>
              <a:rPr lang="en-US" baseline="0" dirty="0" smtClean="0"/>
              <a:t> traffic is carried over a network as either traditional voice calls on the PSTN using POTS in a circuit switched configuration or as packets over a packet switched </a:t>
            </a:r>
            <a:r>
              <a:rPr lang="en-US" baseline="0" dirty="0" smtClean="0"/>
              <a:t>network</a:t>
            </a:r>
          </a:p>
          <a:p>
            <a:r>
              <a:rPr lang="en-US" baseline="0" dirty="0" smtClean="0"/>
              <a:t>Here are the common configurations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5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Voice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75" t="30251" r="22031" b="9247"/>
          <a:stretch/>
        </p:blipFill>
        <p:spPr bwMode="auto">
          <a:xfrm>
            <a:off x="2417599" y="1600192"/>
            <a:ext cx="4288001" cy="452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525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Data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93" t="29310" r="15313" b="24922"/>
          <a:stretch/>
        </p:blipFill>
        <p:spPr bwMode="auto">
          <a:xfrm>
            <a:off x="804629" y="1600200"/>
            <a:ext cx="7653571" cy="4005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7776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Network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13" t="28997" r="14375" b="10501"/>
          <a:stretch/>
        </p:blipFill>
        <p:spPr bwMode="auto">
          <a:xfrm>
            <a:off x="1281583" y="1600200"/>
            <a:ext cx="6490817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8001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v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number</a:t>
            </a:r>
            <a:r>
              <a:rPr lang="en-US" baseline="0" dirty="0" smtClean="0"/>
              <a:t> </a:t>
            </a:r>
            <a:r>
              <a:rPr lang="en-US" dirty="0" smtClean="0"/>
              <a:t>of years ago all voice</a:t>
            </a:r>
            <a:r>
              <a:rPr lang="en-US" baseline="0" dirty="0" smtClean="0"/>
              <a:t> traffic went over circuit switched networks</a:t>
            </a:r>
          </a:p>
          <a:p>
            <a:r>
              <a:rPr lang="en-US" baseline="0" dirty="0" smtClean="0"/>
              <a:t>Today and in the future more and more of this traffic will ride on the packet switched network</a:t>
            </a:r>
          </a:p>
          <a:p>
            <a:r>
              <a:rPr lang="en-US" baseline="0" dirty="0" smtClean="0"/>
              <a:t>Packet switched voice traffic is called VOIP – Voice Over Internet Protocol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30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v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portion is carried how now</a:t>
            </a:r>
          </a:p>
          <a:p>
            <a:r>
              <a:rPr lang="en-US" dirty="0" smtClean="0"/>
              <a:t>What</a:t>
            </a:r>
            <a:r>
              <a:rPr lang="en-US" baseline="0" dirty="0" smtClean="0"/>
              <a:t> are the projections for the future</a:t>
            </a:r>
          </a:p>
          <a:p>
            <a:r>
              <a:rPr lang="en-US" baseline="0" dirty="0" smtClean="0"/>
              <a:t>Here is just one view on this to illustrate the trend</a:t>
            </a:r>
          </a:p>
          <a:p>
            <a:r>
              <a:rPr lang="en-US" baseline="0" dirty="0" smtClean="0"/>
              <a:t>Notice what segments are expanding and which ones are contracting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v Packet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75" y="1739106"/>
            <a:ext cx="5429250" cy="42481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92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POTS</a:t>
            </a:r>
            <a:r>
              <a:rPr lang="en-US" baseline="0" dirty="0" smtClean="0"/>
              <a:t> PBX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POTS PBXs can still be purchased</a:t>
            </a:r>
            <a:r>
              <a:rPr lang="en-US" baseline="0" dirty="0" smtClean="0"/>
              <a:t> but the trend is definitely toward unified communications</a:t>
            </a:r>
          </a:p>
          <a:p>
            <a:r>
              <a:rPr lang="en-US" baseline="0" dirty="0" smtClean="0"/>
              <a:t>This term generally relates to sending all traffic over a single network</a:t>
            </a:r>
          </a:p>
          <a:p>
            <a:r>
              <a:rPr lang="en-US" baseline="0" dirty="0" smtClean="0"/>
              <a:t>The traffic being voice, data, video and so forth</a:t>
            </a:r>
          </a:p>
          <a:p>
            <a:r>
              <a:rPr lang="en-US" baseline="0" dirty="0" smtClean="0"/>
              <a:t>The network being the packet switched network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2013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94591-B0CA-48DC-90DE-C030EDACC2B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3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pps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Chipps</Template>
  <TotalTime>377</TotalTime>
  <Words>319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Chipps</vt:lpstr>
      <vt:lpstr>NETW-250 The Voice Market Last Update 2013.03.02 1.0.0</vt:lpstr>
      <vt:lpstr>The Voice Market</vt:lpstr>
      <vt:lpstr>Traditional Voice Network</vt:lpstr>
      <vt:lpstr>Traditional Data Network</vt:lpstr>
      <vt:lpstr>New Network Form</vt:lpstr>
      <vt:lpstr>Circuit v Packet</vt:lpstr>
      <vt:lpstr>Circuit v Packet</vt:lpstr>
      <vt:lpstr>Circuit v Packet</vt:lpstr>
      <vt:lpstr>POTS PBX</vt:lpstr>
      <vt:lpstr>POTS PBX</vt:lpstr>
    </vt:vector>
  </TitlesOfParts>
  <Company>Devry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Voice Market</dc:title>
  <dc:creator>Kenneth M. Chipps Ph.D.</dc:creator>
  <cp:lastModifiedBy>Kenneth M. Chipps Ph.D.</cp:lastModifiedBy>
  <cp:revision>39</cp:revision>
  <dcterms:created xsi:type="dcterms:W3CDTF">2007-07-31T18:37:34Z</dcterms:created>
  <dcterms:modified xsi:type="dcterms:W3CDTF">2013-03-08T00:11:40Z</dcterms:modified>
</cp:coreProperties>
</file>