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7"/>
  </p:notesMasterIdLst>
  <p:sldIdLst>
    <p:sldId id="278" r:id="rId2"/>
    <p:sldId id="328" r:id="rId3"/>
    <p:sldId id="329" r:id="rId4"/>
    <p:sldId id="330" r:id="rId5"/>
    <p:sldId id="333" r:id="rId6"/>
    <p:sldId id="331" r:id="rId7"/>
    <p:sldId id="332" r:id="rId8"/>
    <p:sldId id="334" r:id="rId9"/>
    <p:sldId id="335" r:id="rId10"/>
    <p:sldId id="338" r:id="rId11"/>
    <p:sldId id="337" r:id="rId12"/>
    <p:sldId id="336" r:id="rId13"/>
    <p:sldId id="339" r:id="rId14"/>
    <p:sldId id="340" r:id="rId15"/>
    <p:sldId id="341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441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8812075-F37B-4048-9DB9-4FB51AC420A9}" type="datetimeFigureOut">
              <a:rPr lang="en-US"/>
              <a:pPr>
                <a:defRPr/>
              </a:pPr>
              <a:t>3/14/2013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FB3B2D-3366-4FDB-8AE8-9383A2E0C9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7895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39624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FD53B-2D97-4BD4-AD12-45D6FF2493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14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B17C1-8391-4DFF-85CF-92FCFB329B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5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7B3A9-1BAC-40E8-B946-664820D97C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816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03AC6-7B4C-4C6F-9CB8-47E3EDD854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29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6F994591-B0CA-48DC-90DE-C030EDACC2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59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77368-267E-441F-BE40-DFB0284AC7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68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93B20-CBDE-407A-8074-04EE5E3500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4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92A4A-539A-4329-809C-30D84AAD62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42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313AB-9B57-46D8-A90B-97E02FE94B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7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72FD5-529C-4235-AB91-9437CA0C21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40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48EE2-1242-4B07-A696-DB2E6614A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50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BE33F-D905-47F3-8901-9069CD4C60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8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A4A559D-576B-4704-A66F-3F44A72439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dirty="0" smtClean="0">
                <a:latin typeface="Arial" charset="0"/>
              </a:rPr>
              <a:t>Copyright 2013 Kenneth M. Chipps Ph.D. www.chipps.com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 dirty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NETW-250</a:t>
            </a:r>
            <a:br>
              <a:rPr lang="en-US" altLang="en-US" dirty="0" smtClean="0"/>
            </a:br>
            <a:r>
              <a:rPr lang="en-US" altLang="en-US" dirty="0" smtClean="0"/>
              <a:t>PBX</a:t>
            </a:r>
            <a:br>
              <a:rPr lang="en-US" altLang="en-US" dirty="0" smtClean="0"/>
            </a:br>
            <a:r>
              <a:rPr lang="en-US" sz="2400" dirty="0" smtClean="0"/>
              <a:t>Last Update 2013.03.13</a:t>
            </a:r>
            <a:br>
              <a:rPr lang="en-US" sz="2400" dirty="0" smtClean="0"/>
            </a:br>
            <a:r>
              <a:rPr lang="en-US" sz="2400" dirty="0" smtClean="0"/>
              <a:t>1.0.0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4E750FE-A2BF-4FAE-8C43-652A7A4157B6}" type="slidenum">
              <a:rPr lang="en-US" smtClean="0">
                <a:latin typeface="Arial" charset="0"/>
              </a:rPr>
              <a:pPr/>
              <a:t>1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78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 that this system supports up to 640 analog lines and 960 phones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79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one time Nortel was by</a:t>
            </a:r>
            <a:r>
              <a:rPr lang="en-US" baseline="0" dirty="0" smtClean="0"/>
              <a:t> far the most popular </a:t>
            </a:r>
            <a:r>
              <a:rPr lang="en-US" baseline="0" dirty="0" err="1" smtClean="0"/>
              <a:t>highend</a:t>
            </a:r>
            <a:r>
              <a:rPr lang="en-US" baseline="0" dirty="0" smtClean="0"/>
              <a:t> large business PBX provider</a:t>
            </a:r>
          </a:p>
          <a:p>
            <a:r>
              <a:rPr lang="en-US" baseline="0" dirty="0" smtClean="0"/>
              <a:t>What happened to </a:t>
            </a:r>
            <a:r>
              <a:rPr lang="en-US" baseline="0" dirty="0" smtClean="0"/>
              <a:t>them</a:t>
            </a:r>
            <a:endParaRPr lang="en-US" baseline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84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64" r="1875" b="6426"/>
          <a:stretch/>
        </p:blipFill>
        <p:spPr bwMode="auto">
          <a:xfrm>
            <a:off x="508254" y="1676400"/>
            <a:ext cx="8254746" cy="3325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411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Nortel Meridian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Nortel’s</a:t>
            </a:r>
            <a:r>
              <a:rPr lang="en-US" baseline="0" dirty="0" smtClean="0"/>
              <a:t> claim to fame was their Meridian system</a:t>
            </a:r>
          </a:p>
          <a:p>
            <a:r>
              <a:rPr lang="en-US" baseline="0" dirty="0" smtClean="0"/>
              <a:t>These PBXs could be huge</a:t>
            </a:r>
          </a:p>
          <a:p>
            <a:r>
              <a:rPr lang="en-US" dirty="0" smtClean="0"/>
              <a:t>In a Hilton</a:t>
            </a:r>
            <a:r>
              <a:rPr lang="en-US" baseline="0" dirty="0" smtClean="0"/>
              <a:t> hotel about 10 years ago I looked at one that took up an entire room about the size of a two car garage</a:t>
            </a:r>
          </a:p>
          <a:p>
            <a:r>
              <a:rPr lang="en-US" baseline="0" dirty="0" smtClean="0"/>
              <a:t>This PBX could handle from 60 to 80,000 lines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1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Nortel Meridian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Wikipedia</a:t>
            </a:r>
            <a:r>
              <a:rPr lang="en-US" baseline="0" dirty="0" smtClean="0"/>
              <a:t> at least says that</a:t>
            </a:r>
          </a:p>
          <a:p>
            <a:pPr lvl="1"/>
            <a:r>
              <a:rPr lang="en-US" dirty="0" smtClean="0"/>
              <a:t>The Meridian has 43 million installed users worldwide, making it the most widely used PBX</a:t>
            </a:r>
          </a:p>
          <a:p>
            <a:pPr lvl="1"/>
            <a:r>
              <a:rPr lang="en-US" dirty="0" smtClean="0"/>
              <a:t>The Meridian is one of the few PBX's still available from a major communications supplier that can be configured as non-VOIP PBX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04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PBXs connect the internal telephones of a private organization inside the building as well as connecting</a:t>
            </a:r>
            <a:r>
              <a:rPr lang="en-US" baseline="0" dirty="0" smtClean="0"/>
              <a:t> these internal phones to the outside world using trunk lines provided by the ILEC or CLEC</a:t>
            </a:r>
          </a:p>
          <a:p>
            <a:r>
              <a:rPr lang="en-US" dirty="0" smtClean="0"/>
              <a:t>These connections are called extensions</a:t>
            </a:r>
          </a:p>
          <a:p>
            <a:r>
              <a:rPr lang="en-US" dirty="0" smtClean="0"/>
              <a:t>An</a:t>
            </a:r>
            <a:r>
              <a:rPr lang="en-US" baseline="0" dirty="0" smtClean="0"/>
              <a:t> extension can be a </a:t>
            </a:r>
            <a:r>
              <a:rPr lang="en-US" baseline="0" dirty="0" err="1" smtClean="0"/>
              <a:t>hardphone</a:t>
            </a:r>
            <a:r>
              <a:rPr lang="en-US" baseline="0" dirty="0" smtClean="0"/>
              <a:t>, fax machine, modem, or any other device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63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PBXs are different from key systems in that the users of key systems must manually select their own outgoing lines</a:t>
            </a:r>
          </a:p>
          <a:p>
            <a:r>
              <a:rPr lang="en-US" dirty="0" smtClean="0"/>
              <a:t>PBXs select the outgoing line automatically</a:t>
            </a:r>
          </a:p>
          <a:p>
            <a:r>
              <a:rPr lang="en-US" dirty="0" smtClean="0"/>
              <a:t>Hybrid systems combine features of both</a:t>
            </a:r>
          </a:p>
          <a:p>
            <a:r>
              <a:rPr lang="en-US" dirty="0" smtClean="0"/>
              <a:t>This PBX function can be outsourced,</a:t>
            </a:r>
            <a:r>
              <a:rPr lang="en-US" baseline="0" dirty="0" smtClean="0"/>
              <a:t> such as the Centrex service </a:t>
            </a:r>
            <a:r>
              <a:rPr lang="en-US" baseline="0" dirty="0" smtClean="0"/>
              <a:t>from </a:t>
            </a:r>
            <a:r>
              <a:rPr lang="en-US" baseline="0" dirty="0" smtClean="0"/>
              <a:t>years ago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71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impossible to buy an old style</a:t>
            </a:r>
            <a:r>
              <a:rPr lang="en-US" baseline="0" dirty="0" smtClean="0"/>
              <a:t> analog only PBX these days</a:t>
            </a:r>
          </a:p>
          <a:p>
            <a:r>
              <a:rPr lang="en-US" baseline="0" dirty="0" smtClean="0"/>
              <a:t>They are still being used and will be for quite some time, but new ones are just not being sold anymore</a:t>
            </a:r>
          </a:p>
          <a:p>
            <a:r>
              <a:rPr lang="en-US" baseline="0" dirty="0" smtClean="0"/>
              <a:t>The nearest you can get is a hybrid system that supports PSTN and VOIP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82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smtClean="0"/>
              <a:t>Panasonic was a long time suppler of these systems </a:t>
            </a:r>
          </a:p>
          <a:p>
            <a:r>
              <a:rPr lang="en-US" baseline="0" smtClean="0"/>
              <a:t>Even they have changed their pitch to unified communications as seen on their web site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90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23" r="21562"/>
          <a:stretch/>
        </p:blipFill>
        <p:spPr bwMode="auto">
          <a:xfrm>
            <a:off x="457199" y="1600198"/>
            <a:ext cx="8224318" cy="452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744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 their current </a:t>
            </a:r>
            <a:r>
              <a:rPr lang="en-US" dirty="0" err="1" smtClean="0"/>
              <a:t>highend</a:t>
            </a:r>
            <a:r>
              <a:rPr lang="en-US" dirty="0" smtClean="0"/>
              <a:t> system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32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13634" r="11875" b="4233"/>
          <a:stretch/>
        </p:blipFill>
        <p:spPr bwMode="auto">
          <a:xfrm>
            <a:off x="511552" y="1676400"/>
            <a:ext cx="8175248" cy="429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032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56" t="11667" r="15000" b="11389"/>
          <a:stretch/>
        </p:blipFill>
        <p:spPr bwMode="auto">
          <a:xfrm>
            <a:off x="1296500" y="1676400"/>
            <a:ext cx="64759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065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pps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Chipps</Template>
  <TotalTime>556</TotalTime>
  <Words>469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Chipps</vt:lpstr>
      <vt:lpstr>NETW-250 PBX Last Update 2013.03.13 1.0.0</vt:lpstr>
      <vt:lpstr>PBX</vt:lpstr>
      <vt:lpstr>PBX</vt:lpstr>
      <vt:lpstr>PBX</vt:lpstr>
      <vt:lpstr>PBX</vt:lpstr>
      <vt:lpstr>PBX</vt:lpstr>
      <vt:lpstr>PBX</vt:lpstr>
      <vt:lpstr>PBX</vt:lpstr>
      <vt:lpstr>PBX</vt:lpstr>
      <vt:lpstr>PBX</vt:lpstr>
      <vt:lpstr>PBX</vt:lpstr>
      <vt:lpstr>Nortel</vt:lpstr>
      <vt:lpstr>Nortel</vt:lpstr>
      <vt:lpstr>Nortel Meridian</vt:lpstr>
      <vt:lpstr>Nortel Meridian</vt:lpstr>
    </vt:vector>
  </TitlesOfParts>
  <Company>Devry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Avaya</dc:title>
  <dc:creator>Kenneth M. Chipps Ph.D.</dc:creator>
  <cp:lastModifiedBy>Kenneth M. Chipps Ph.D.</cp:lastModifiedBy>
  <cp:revision>62</cp:revision>
  <dcterms:created xsi:type="dcterms:W3CDTF">2007-07-31T18:37:34Z</dcterms:created>
  <dcterms:modified xsi:type="dcterms:W3CDTF">2013-03-14T05:25:18Z</dcterms:modified>
</cp:coreProperties>
</file>