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78" r:id="rId2"/>
    <p:sldId id="324" r:id="rId3"/>
    <p:sldId id="325" r:id="rId4"/>
    <p:sldId id="329" r:id="rId5"/>
    <p:sldId id="330" r:id="rId6"/>
    <p:sldId id="334" r:id="rId7"/>
    <p:sldId id="350" r:id="rId8"/>
    <p:sldId id="331" r:id="rId9"/>
    <p:sldId id="335" r:id="rId10"/>
    <p:sldId id="336" r:id="rId11"/>
    <p:sldId id="332" r:id="rId12"/>
    <p:sldId id="333" r:id="rId13"/>
    <p:sldId id="352" r:id="rId14"/>
    <p:sldId id="353" r:id="rId15"/>
    <p:sldId id="340" r:id="rId16"/>
    <p:sldId id="339" r:id="rId17"/>
    <p:sldId id="337" r:id="rId18"/>
    <p:sldId id="347" r:id="rId19"/>
    <p:sldId id="348" r:id="rId20"/>
    <p:sldId id="349" r:id="rId21"/>
    <p:sldId id="342" r:id="rId22"/>
    <p:sldId id="341" r:id="rId23"/>
    <p:sldId id="338" r:id="rId24"/>
    <p:sldId id="343" r:id="rId25"/>
    <p:sldId id="35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1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812075-F37B-4048-9DB9-4FB51AC420A9}" type="datetimeFigureOut">
              <a:rPr lang="en-US"/>
              <a:pPr>
                <a:defRPr/>
              </a:pPr>
              <a:t>3/13/2013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FB3B2D-3366-4FDB-8AE8-9383A2E0C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D53B-2D97-4BD4-AD12-45D6FF249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17C1-8391-4DFF-85CF-92FCFB329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B3A9-1BAC-40E8-B946-664820D97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3AC6-7B4C-4C6F-9CB8-47E3EDD85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F994591-B0CA-48DC-90DE-C030EDAC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7368-267E-441F-BE40-DFB0284AC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3B20-CBDE-407A-8074-04EE5E350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2A4A-539A-4329-809C-30D84AAD6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13AB-9B57-46D8-A90B-97E02FE94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2FD5-529C-4235-AB91-9437CA0C2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0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8EE2-1242-4B07-A696-DB2E6614A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E33F-D905-47F3-8901-9069CD4C6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A4A559D-576B-4704-A66F-3F44A724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Copyright 2013 Kenneth M. Chipps Ph.D. www.chipps.com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NETW-250</a:t>
            </a:r>
            <a:br>
              <a:rPr lang="en-US" altLang="en-US" dirty="0" smtClean="0"/>
            </a:br>
            <a:r>
              <a:rPr lang="en-US" altLang="en-US" dirty="0" smtClean="0"/>
              <a:t>Key Systems</a:t>
            </a:r>
            <a:br>
              <a:rPr lang="en-US" altLang="en-US" dirty="0" smtClean="0"/>
            </a:br>
            <a:r>
              <a:rPr lang="en-US" sz="2400" dirty="0" smtClean="0"/>
              <a:t>Last Update 2013.03.13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E750FE-A2BF-4FAE-8C43-652A7A4157B6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Punchdown</a:t>
            </a:r>
            <a:r>
              <a:rPr lang="en-US" baseline="0" dirty="0" smtClean="0"/>
              <a:t> to Key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Voicemail Module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telephone being used is the Panasonic KX-T7020</a:t>
            </a:r>
          </a:p>
          <a:p>
            <a:r>
              <a:rPr lang="en-US" dirty="0" smtClean="0"/>
              <a:t>As Panasonic says this is a</a:t>
            </a:r>
          </a:p>
          <a:p>
            <a:pPr lvl="1"/>
            <a:r>
              <a:rPr lang="en-US" dirty="0" smtClean="0"/>
              <a:t>12 CO line speakerphone telephone</a:t>
            </a:r>
          </a:p>
          <a:p>
            <a:pPr lvl="1"/>
            <a:r>
              <a:rPr lang="en-US" dirty="0" smtClean="0"/>
              <a:t>It can be used with Panasonic KX-T30810, KX-T61610, KX-T123211D, KX-TA624 &amp; KX-TA1232 Hybrid System Control Units</a:t>
            </a:r>
          </a:p>
          <a:p>
            <a:pPr lvl="1"/>
            <a:r>
              <a:rPr lang="en-US" dirty="0" smtClean="0"/>
              <a:t>The phone will also work on Panasonic Digital Hybrid systems KX-TD1232 and KX-TD816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Available in white KX-T702) and black KX-T7020B</a:t>
            </a:r>
          </a:p>
          <a:p>
            <a:pPr lvl="1"/>
            <a:r>
              <a:rPr lang="en-US" dirty="0" smtClean="0"/>
              <a:t>KX-T7000 Series line was discontinued by Panasonic and only refurbished are </a:t>
            </a:r>
            <a:r>
              <a:rPr lang="en-US" dirty="0" smtClean="0"/>
              <a:t>available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Telephone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</a:t>
            </a:r>
            <a:r>
              <a:rPr lang="en-US" baseline="0" dirty="0" smtClean="0"/>
              <a:t> Comes In Green Light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For a small to medium sized organization the traditional telephone solution is to arrange for one or more PSTN analog lines, and then connect them to a key system type of office telephone management system</a:t>
            </a:r>
          </a:p>
          <a:p>
            <a:r>
              <a:rPr lang="en-US" baseline="0" dirty="0" smtClean="0"/>
              <a:t>Let’s look at an example of this type of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in Use Red Light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Side of the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Side of the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Side of the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Side </a:t>
            </a:r>
            <a:r>
              <a:rPr lang="en-US" baseline="0" dirty="0" err="1" smtClean="0"/>
              <a:t>Demarc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</a:t>
            </a:r>
            <a:r>
              <a:rPr lang="en-US" baseline="0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is typical in organizations</a:t>
            </a:r>
            <a:r>
              <a:rPr lang="en-US" baseline="0" dirty="0" smtClean="0"/>
              <a:t> </a:t>
            </a:r>
            <a:r>
              <a:rPr lang="en-US" dirty="0" smtClean="0"/>
              <a:t>of this</a:t>
            </a:r>
            <a:r>
              <a:rPr lang="en-US" baseline="0" dirty="0" smtClean="0"/>
              <a:t> size the voice and data networks are entirely separate including the </a:t>
            </a:r>
            <a:r>
              <a:rPr lang="en-US" baseline="0" dirty="0" err="1" smtClean="0"/>
              <a:t>demarcs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5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Panasonic</a:t>
            </a:r>
            <a:r>
              <a:rPr lang="en-US" baseline="0" dirty="0" smtClean="0"/>
              <a:t> Key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Panasonic</a:t>
            </a:r>
            <a:r>
              <a:rPr lang="en-US" baseline="0" dirty="0" smtClean="0"/>
              <a:t> has always been one the major suppliers of key systems</a:t>
            </a:r>
          </a:p>
          <a:p>
            <a:r>
              <a:rPr lang="en-US" baseline="0" dirty="0" smtClean="0"/>
              <a:t>In this example the organization is using a </a:t>
            </a:r>
            <a:r>
              <a:rPr lang="en-US" baseline="0" dirty="0" smtClean="0"/>
              <a:t>Panasonic Model KX-TA624 key system</a:t>
            </a:r>
            <a:endParaRPr lang="en-US" baseline="0" dirty="0" smtClean="0"/>
          </a:p>
          <a:p>
            <a:r>
              <a:rPr lang="en-US" baseline="0" dirty="0" smtClean="0"/>
              <a:t>They have 5 analog lines and two 800 numbers that connect to the key system</a:t>
            </a:r>
          </a:p>
          <a:p>
            <a:r>
              <a:rPr lang="en-US" baseline="0" dirty="0" smtClean="0"/>
              <a:t>10 phones, one of which is the management phone, connect to these seven lines through the key </a:t>
            </a:r>
            <a:r>
              <a:rPr lang="en-US" baseline="0" dirty="0" smtClean="0"/>
              <a:t>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Panasonic Key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was installed about seven</a:t>
            </a:r>
            <a:r>
              <a:rPr lang="en-US" baseline="0" dirty="0" smtClean="0"/>
              <a:t> years ago</a:t>
            </a:r>
          </a:p>
          <a:p>
            <a:r>
              <a:rPr lang="en-US" baseline="0" dirty="0" smtClean="0"/>
              <a:t>Here are some views of the installation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Entire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From </a:t>
            </a:r>
            <a:r>
              <a:rPr lang="en-US" baseline="0" dirty="0" smtClean="0"/>
              <a:t>Phones and PSTN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8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 </a:t>
            </a:r>
            <a:r>
              <a:rPr lang="en-US" dirty="0" err="1" smtClean="0"/>
              <a:t>Punchdown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of the</a:t>
            </a:r>
            <a:r>
              <a:rPr lang="en-US" baseline="0" smtClean="0"/>
              <a:t> wiring terminates at this 66 connector punchdown block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Punchdown</a:t>
            </a:r>
            <a:r>
              <a:rPr lang="en-US" baseline="0" dirty="0" smtClean="0"/>
              <a:t> Block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 </a:t>
            </a:r>
            <a:r>
              <a:rPr lang="en-US" dirty="0" err="1" smtClean="0"/>
              <a:t>Punchdown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pps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Chipps</Template>
  <TotalTime>477</TotalTime>
  <Words>548</Words>
  <Application>Microsoft Office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Chipps</vt:lpstr>
      <vt:lpstr>NETW-250 Key Systems Last Update 2013.03.13 1.0.0</vt:lpstr>
      <vt:lpstr>Key Systems</vt:lpstr>
      <vt:lpstr>Panasonic Key System</vt:lpstr>
      <vt:lpstr>Panasonic Key System</vt:lpstr>
      <vt:lpstr>The Entire System</vt:lpstr>
      <vt:lpstr>Wiring From Phones and PSTN</vt:lpstr>
      <vt:lpstr>66 Punchdown Block</vt:lpstr>
      <vt:lpstr>66 Punchdown Block</vt:lpstr>
      <vt:lpstr>66 Punchdown Block</vt:lpstr>
      <vt:lpstr>Punchdown to Key System</vt:lpstr>
      <vt:lpstr>The Key System</vt:lpstr>
      <vt:lpstr>The Voicemail Module</vt:lpstr>
      <vt:lpstr>Telephones</vt:lpstr>
      <vt:lpstr>Telephones</vt:lpstr>
      <vt:lpstr>Telephone</vt:lpstr>
      <vt:lpstr>Telephone</vt:lpstr>
      <vt:lpstr>Telephone</vt:lpstr>
      <vt:lpstr>Management Telephone</vt:lpstr>
      <vt:lpstr>A Call Comes In Green Light</vt:lpstr>
      <vt:lpstr>Line in Use Red Light</vt:lpstr>
      <vt:lpstr>The Data Side of the Network</vt:lpstr>
      <vt:lpstr>The Data Side of the Network</vt:lpstr>
      <vt:lpstr>The Data Side of the Network</vt:lpstr>
      <vt:lpstr>Data Side Demarc</vt:lpstr>
      <vt:lpstr>Separate Networks</vt:lpstr>
    </vt:vector>
  </TitlesOfParts>
  <Company>Devry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Avaya</dc:title>
  <dc:creator>Kenneth M. Chipps Ph.D.</dc:creator>
  <cp:lastModifiedBy>Kenneth M. Chipps Ph.D.</cp:lastModifiedBy>
  <cp:revision>51</cp:revision>
  <dcterms:created xsi:type="dcterms:W3CDTF">2007-07-31T18:37:34Z</dcterms:created>
  <dcterms:modified xsi:type="dcterms:W3CDTF">2013-03-14T05:11:48Z</dcterms:modified>
</cp:coreProperties>
</file>