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78" r:id="rId2"/>
    <p:sldId id="324" r:id="rId3"/>
    <p:sldId id="351" r:id="rId4"/>
    <p:sldId id="325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6" r:id="rId14"/>
    <p:sldId id="347" r:id="rId15"/>
    <p:sldId id="345" r:id="rId16"/>
    <p:sldId id="348" r:id="rId17"/>
    <p:sldId id="354" r:id="rId18"/>
    <p:sldId id="350" r:id="rId19"/>
    <p:sldId id="333" r:id="rId20"/>
    <p:sldId id="334" r:id="rId21"/>
    <p:sldId id="335" r:id="rId22"/>
    <p:sldId id="34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41" autoAdjust="0"/>
  </p:normalViewPr>
  <p:slideViewPr>
    <p:cSldViewPr>
      <p:cViewPr varScale="1">
        <p:scale>
          <a:sx n="52" d="100"/>
          <a:sy n="52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812075-F37B-4048-9DB9-4FB51AC420A9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FB3B2D-3366-4FDB-8AE8-9383A2E0C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9624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D53B-2D97-4BD4-AD12-45D6FF249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17C1-8391-4DFF-85CF-92FCFB329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B3A9-1BAC-40E8-B946-664820D97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1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03AC6-7B4C-4C6F-9CB8-47E3EDD85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9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F994591-B0CA-48DC-90DE-C030EDAC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9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7368-267E-441F-BE40-DFB0284AC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3B20-CBDE-407A-8074-04EE5E350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2A4A-539A-4329-809C-30D84AAD6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313AB-9B57-46D8-A90B-97E02FE94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7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2FD5-529C-4235-AB91-9437CA0C21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0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8EE2-1242-4B07-A696-DB2E6614A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E33F-D905-47F3-8901-9069CD4C60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A4A559D-576B-4704-A66F-3F44A7243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Copyright 2013 Kenneth M. Chipps Ph.D. www.chipps.com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NETW-250</a:t>
            </a:r>
            <a:br>
              <a:rPr lang="en-US" altLang="en-US" dirty="0" smtClean="0"/>
            </a:br>
            <a:r>
              <a:rPr lang="en-US" altLang="en-US" dirty="0" smtClean="0"/>
              <a:t>Avaya </a:t>
            </a:r>
            <a:r>
              <a:rPr lang="en-US" altLang="en-US" dirty="0" smtClean="0"/>
              <a:t>Voice Solutions</a:t>
            </a:r>
            <a:br>
              <a:rPr lang="en-US" altLang="en-US" dirty="0" smtClean="0"/>
            </a:br>
            <a:r>
              <a:rPr lang="en-US" sz="2400" dirty="0" smtClean="0"/>
              <a:t>Last Update </a:t>
            </a:r>
            <a:r>
              <a:rPr lang="en-US" sz="2400" dirty="0" smtClean="0"/>
              <a:t>2013.03.05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1.0.0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E750FE-A2BF-4FAE-8C43-652A7A4157B6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Office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r="5625" b="5334"/>
          <a:stretch/>
        </p:blipFill>
        <p:spPr bwMode="auto">
          <a:xfrm>
            <a:off x="942255" y="1692586"/>
            <a:ext cx="7439745" cy="447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Office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r="5937" b="4800"/>
          <a:stretch/>
        </p:blipFill>
        <p:spPr bwMode="auto">
          <a:xfrm>
            <a:off x="892218" y="1667317"/>
            <a:ext cx="7413582" cy="45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Office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5781" b="5067"/>
          <a:stretch/>
        </p:blipFill>
        <p:spPr bwMode="auto">
          <a:xfrm>
            <a:off x="842349" y="1676400"/>
            <a:ext cx="7387251" cy="44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Office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625" b="5278"/>
          <a:stretch/>
        </p:blipFill>
        <p:spPr bwMode="auto">
          <a:xfrm>
            <a:off x="852848" y="1689936"/>
            <a:ext cx="7452952" cy="448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Office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5937" b="4445"/>
          <a:stretch/>
        </p:blipFill>
        <p:spPr bwMode="auto">
          <a:xfrm>
            <a:off x="838200" y="1650518"/>
            <a:ext cx="7387251" cy="45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Office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6094" b="4722"/>
          <a:stretch/>
        </p:blipFill>
        <p:spPr bwMode="auto">
          <a:xfrm>
            <a:off x="914400" y="1600200"/>
            <a:ext cx="7360920" cy="450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en-US" dirty="0" smtClean="0"/>
              <a:t>Office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781" b="5000"/>
          <a:stretch/>
        </p:blipFill>
        <p:spPr bwMode="auto">
          <a:xfrm>
            <a:off x="914400" y="1676400"/>
            <a:ext cx="7439829" cy="449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8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19906" r="17813"/>
          <a:stretch/>
        </p:blipFill>
        <p:spPr bwMode="auto">
          <a:xfrm>
            <a:off x="972911" y="1609728"/>
            <a:ext cx="7104289" cy="45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and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r>
              <a:rPr lang="en-US" baseline="0" dirty="0" smtClean="0"/>
              <a:t> Office itself is a software solution running on one of your existing computers or one provided by Avaya</a:t>
            </a:r>
          </a:p>
          <a:p>
            <a:r>
              <a:rPr lang="en-US" baseline="0" dirty="0" smtClean="0"/>
              <a:t>This software is then paired with two or more telephones from Avaya or third parties</a:t>
            </a:r>
          </a:p>
          <a:p>
            <a:r>
              <a:rPr lang="en-US" baseline="0" dirty="0" smtClean="0"/>
              <a:t>Here for example are some of the Avaya phones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t="18965" r="17969"/>
          <a:stretch/>
        </p:blipFill>
        <p:spPr bwMode="auto">
          <a:xfrm>
            <a:off x="1066800" y="1600200"/>
            <a:ext cx="6975404" cy="45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Avaya has a significant market share in small to very large voice systems</a:t>
            </a:r>
          </a:p>
          <a:p>
            <a:r>
              <a:rPr lang="en-US" baseline="0" dirty="0" smtClean="0"/>
              <a:t>Like all other vendors they are migrating their customers away from traditional TDM connected PBXs and KSUs to a unified communications system that sends all of the traffic over the data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t="19592" r="17656"/>
          <a:stretch/>
        </p:blipFill>
        <p:spPr bwMode="auto">
          <a:xfrm>
            <a:off x="1031424" y="1627891"/>
            <a:ext cx="7121976" cy="454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6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Aura comes in a midsize and a large version</a:t>
            </a:r>
          </a:p>
          <a:p>
            <a:r>
              <a:rPr lang="en-US" dirty="0" smtClean="0"/>
              <a:t>The midsize solution is for organizations with from 250 to 2,400 endpoints</a:t>
            </a:r>
          </a:p>
          <a:p>
            <a:r>
              <a:rPr lang="en-US" dirty="0" smtClean="0"/>
              <a:t>It runs on a single server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large version scales up to thousands of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3333" r="31406" b="54444"/>
          <a:stretch/>
        </p:blipFill>
        <p:spPr bwMode="auto">
          <a:xfrm>
            <a:off x="906880" y="1600200"/>
            <a:ext cx="724652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4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Avaya has two systems they typically use</a:t>
            </a:r>
          </a:p>
          <a:p>
            <a:pPr lvl="1"/>
            <a:r>
              <a:rPr lang="en-US" baseline="0" dirty="0" smtClean="0"/>
              <a:t>IP Office</a:t>
            </a:r>
          </a:p>
          <a:p>
            <a:pPr lvl="1"/>
            <a:r>
              <a:rPr lang="en-US" baseline="0" dirty="0" smtClean="0"/>
              <a:t>Aura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Office is designed to handle from two to 1,000</a:t>
            </a:r>
            <a:r>
              <a:rPr lang="en-US" baseline="0" dirty="0" smtClean="0"/>
              <a:t> end devices at up to 32 different locations</a:t>
            </a:r>
          </a:p>
          <a:p>
            <a:r>
              <a:rPr lang="en-US" baseline="0" dirty="0" smtClean="0"/>
              <a:t>The system can handle voice or video calls</a:t>
            </a:r>
          </a:p>
          <a:p>
            <a:r>
              <a:rPr lang="en-US" baseline="0" dirty="0" smtClean="0"/>
              <a:t>It comes in two basic versions with several editions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r>
              <a:rPr lang="en-US" baseline="0" dirty="0" smtClean="0"/>
              <a:t> Office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versions are designed to support different levels</a:t>
            </a:r>
            <a:r>
              <a:rPr lang="en-US" baseline="0" dirty="0" smtClean="0"/>
              <a:t> of complexity in the hardware used to run it, which is typically driven by the organization size</a:t>
            </a:r>
          </a:p>
          <a:p>
            <a:r>
              <a:rPr lang="en-US" baseline="0" dirty="0" smtClean="0"/>
              <a:t>The two versions are</a:t>
            </a:r>
          </a:p>
          <a:p>
            <a:pPr lvl="1"/>
            <a:r>
              <a:rPr lang="en-US" baseline="0" dirty="0" smtClean="0"/>
              <a:t>IP Office 500</a:t>
            </a:r>
          </a:p>
          <a:p>
            <a:pPr lvl="1"/>
            <a:r>
              <a:rPr lang="en-US" baseline="0" dirty="0" smtClean="0"/>
              <a:t>IP Office Server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Office 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Office 500 has four editions available to</a:t>
            </a:r>
            <a:r>
              <a:rPr lang="en-US" baseline="0" dirty="0" smtClean="0"/>
              <a:t> support different organization sizes</a:t>
            </a:r>
          </a:p>
          <a:p>
            <a:r>
              <a:rPr lang="en-US" baseline="0" dirty="0" smtClean="0"/>
              <a:t>These are</a:t>
            </a:r>
          </a:p>
          <a:p>
            <a:pPr lvl="1"/>
            <a:r>
              <a:rPr lang="en-US" dirty="0" smtClean="0"/>
              <a:t>Basic</a:t>
            </a:r>
          </a:p>
          <a:p>
            <a:pPr lvl="1"/>
            <a:r>
              <a:rPr lang="en-US" dirty="0" smtClean="0"/>
              <a:t>Essential</a:t>
            </a:r>
          </a:p>
          <a:p>
            <a:pPr lvl="1"/>
            <a:r>
              <a:rPr lang="en-US" dirty="0" smtClean="0"/>
              <a:t>Preferred</a:t>
            </a:r>
          </a:p>
          <a:p>
            <a:pPr lvl="1"/>
            <a:r>
              <a:rPr lang="en-US" dirty="0" smtClean="0"/>
              <a:t>Advanced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IP Office</a:t>
            </a:r>
            <a:r>
              <a:rPr lang="en-US" baseline="0" dirty="0" smtClean="0"/>
              <a:t>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IP Office Server comes</a:t>
            </a:r>
            <a:r>
              <a:rPr lang="en-US" baseline="0" dirty="0" smtClean="0"/>
              <a:t> in one edition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Office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how Avaya describes these two versions and the editions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Office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4591-B0CA-48DC-90DE-C030EDACC2B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r="5938" b="4533"/>
          <a:stretch/>
        </p:blipFill>
        <p:spPr bwMode="auto">
          <a:xfrm>
            <a:off x="909733" y="1654682"/>
            <a:ext cx="7319867" cy="451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pps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Chipps</Template>
  <TotalTime>451</TotalTime>
  <Words>511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Chipps</vt:lpstr>
      <vt:lpstr>NETW-250 Avaya Voice Solutions Last Update 2013.03.05 1.0.0</vt:lpstr>
      <vt:lpstr>Avaya</vt:lpstr>
      <vt:lpstr>Avaya</vt:lpstr>
      <vt:lpstr>IP Office</vt:lpstr>
      <vt:lpstr>IP Office Versions</vt:lpstr>
      <vt:lpstr>IP Office 500</vt:lpstr>
      <vt:lpstr>IP Office Server</vt:lpstr>
      <vt:lpstr>IP Office Versions</vt:lpstr>
      <vt:lpstr>IP Office Versions</vt:lpstr>
      <vt:lpstr>IP Office Versions</vt:lpstr>
      <vt:lpstr>IP Office Versions</vt:lpstr>
      <vt:lpstr>IP Office Versions</vt:lpstr>
      <vt:lpstr>IP Office Versions</vt:lpstr>
      <vt:lpstr>IP Office Versions</vt:lpstr>
      <vt:lpstr>IP Office Versions</vt:lpstr>
      <vt:lpstr>IP Office Versions</vt:lpstr>
      <vt:lpstr>IP Office</vt:lpstr>
      <vt:lpstr>Software and Hardware</vt:lpstr>
      <vt:lpstr>Telephones</vt:lpstr>
      <vt:lpstr>Telephones</vt:lpstr>
      <vt:lpstr>Aura</vt:lpstr>
      <vt:lpstr>Aura</vt:lpstr>
    </vt:vector>
  </TitlesOfParts>
  <Company>Devry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Avaya</dc:title>
  <dc:creator>Kenneth M. Chipps Ph.D.</dc:creator>
  <cp:lastModifiedBy>Kenneth M. Chipps Ph.D.</cp:lastModifiedBy>
  <cp:revision>45</cp:revision>
  <dcterms:created xsi:type="dcterms:W3CDTF">2007-07-31T18:37:34Z</dcterms:created>
  <dcterms:modified xsi:type="dcterms:W3CDTF">2013-03-05T21:43:37Z</dcterms:modified>
</cp:coreProperties>
</file>