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92" r:id="rId2"/>
    <p:sldId id="268" r:id="rId3"/>
    <p:sldId id="264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270" r:id="rId13"/>
    <p:sldId id="301" r:id="rId14"/>
    <p:sldId id="276" r:id="rId15"/>
    <p:sldId id="278" r:id="rId16"/>
    <p:sldId id="279" r:id="rId17"/>
    <p:sldId id="280" r:id="rId18"/>
    <p:sldId id="302" r:id="rId19"/>
    <p:sldId id="30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441" autoAdjust="0"/>
  </p:normalViewPr>
  <p:slideViewPr>
    <p:cSldViewPr>
      <p:cViewPr varScale="1">
        <p:scale>
          <a:sx n="52" d="100"/>
          <a:sy n="52" d="100"/>
        </p:scale>
        <p:origin x="-9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592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4E894-0474-4D0C-AB50-E2388B38D33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B5EFA-7D60-42FE-8A18-6F9C99CF7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749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fld id="{294F6265-62F1-46C7-BF57-2CE92F53B17D}" type="datetime1">
              <a:rPr lang="en-US" smtClean="0"/>
              <a:t>8/22/2013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10000" cy="476250"/>
          </a:xfrm>
        </p:spPr>
        <p:txBody>
          <a:bodyPr/>
          <a:lstStyle>
            <a:lvl1pPr>
              <a:defRPr sz="1400" dirty="0"/>
            </a:lvl1pPr>
          </a:lstStyle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C26FD61-4735-43C0-B848-6DCE288AC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C0A8C-BF98-4CE6-B11C-850C2B087260}" type="datetime1">
              <a:rPr lang="en-US" smtClean="0"/>
              <a:t>8/22/2013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6FD61-4735-43C0-B848-6DCE288AC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1D6700-5B89-4E34-99D0-AB8A4B1D1302}" type="datetime1">
              <a:rPr lang="en-US" smtClean="0"/>
              <a:t>8/22/2013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6FD61-4735-43C0-B848-6DCE288AC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216782-B367-4C19-9064-47DC9B5B50F5}" type="datetime1">
              <a:rPr lang="en-US" smtClean="0"/>
              <a:t>8/22/2013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6FD61-4735-43C0-B848-6DCE288AC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E18684-1E77-4C49-BAE3-EA3B1FF89DA1}" type="datetime1">
              <a:rPr lang="en-US" smtClean="0"/>
              <a:t>8/22/2013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6FD61-4735-43C0-B848-6DCE288AC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0C9D93-2082-47A2-AE4E-3D1679D4FCEC}" type="datetime1">
              <a:rPr lang="en-US" smtClean="0"/>
              <a:t>8/22/2013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6FD61-4735-43C0-B848-6DCE288AC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ADBB32-446E-40DC-BEEF-53A908892A5F}" type="datetime1">
              <a:rPr lang="en-US" smtClean="0"/>
              <a:t>8/22/2013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6FD61-4735-43C0-B848-6DCE288AC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6222E1-752F-4392-BE7F-69BAAEB1E59D}" type="datetime1">
              <a:rPr lang="en-US" smtClean="0"/>
              <a:t>8/22/2013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6FD61-4735-43C0-B848-6DCE288AC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79C4B6-5C6E-45BB-966A-C883C574C211}" type="datetime1">
              <a:rPr lang="en-US" smtClean="0"/>
              <a:t>8/22/2013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6FD61-4735-43C0-B848-6DCE288AC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69E19F-1AC3-41BE-80BF-368EA0B6F41A}" type="datetime1">
              <a:rPr lang="en-US" smtClean="0"/>
              <a:t>8/22/2013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6FD61-4735-43C0-B848-6DCE288AC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DF4E3C-2A60-4ACC-A86F-49590BF23D56}" type="datetime1">
              <a:rPr lang="en-US" smtClean="0"/>
              <a:t>8/22/2013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6FD61-4735-43C0-B848-6DCE288AC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0FDB82-3759-4A4D-B914-A25BAC4D6368}" type="datetime1">
              <a:rPr lang="en-US" smtClean="0"/>
              <a:t>8/22/2013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6FD61-4735-43C0-B848-6DCE288AC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3BAF95-5154-47BC-A817-54460A534A48}" type="datetime1">
              <a:rPr lang="en-US" smtClean="0"/>
              <a:t>8/22/2013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6FD61-4735-43C0-B848-6DCE288AC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C1CAEF-6E45-446A-8D4D-E6AB815FC7F3}" type="datetime1">
              <a:rPr lang="en-US" smtClean="0"/>
              <a:t>8/22/2013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6FD61-4735-43C0-B848-6DCE288AC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fld id="{7D28A2E1-FE80-4719-B128-497BC84F3E00}" type="datetime1">
              <a:rPr lang="en-US" smtClean="0"/>
              <a:t>8/22/2013</a:t>
            </a:fld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/>
            </a:lvl1pPr>
          </a:lstStyle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C26FD61-4735-43C0-B848-6DCE288AC8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4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Slow Web Site</a:t>
            </a:r>
            <a:br>
              <a:rPr lang="en-US" sz="44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44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Problem</a:t>
            </a:r>
            <a:r>
              <a:rPr lang="en-US" sz="4400" baseline="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Analysis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648200"/>
            <a:ext cx="6400800" cy="17526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Last Update 2013.08.16</a:t>
            </a:r>
            <a:br>
              <a:rPr lang="en-US" sz="2400" dirty="0" smtClean="0"/>
            </a:br>
            <a:r>
              <a:rPr lang="en-US" sz="2400" dirty="0" smtClean="0"/>
              <a:t>1.0.0</a:t>
            </a:r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41148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B791DD9-7648-4A90-AC5A-97F609A3F232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879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10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00200"/>
            <a:ext cx="8168640" cy="4071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950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Notice</a:t>
            </a:r>
            <a:r>
              <a:rPr lang="en-US" baseline="0" dirty="0" smtClean="0"/>
              <a:t> that this site requires only a single DNS query</a:t>
            </a:r>
          </a:p>
          <a:p>
            <a:r>
              <a:rPr lang="en-US" baseline="0" dirty="0" smtClean="0"/>
              <a:t>The time is .060 seconds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6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 the Connection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 a</a:t>
            </a:r>
            <a:r>
              <a:rPr lang="en-US" baseline="0" dirty="0" smtClean="0"/>
              <a:t> connection must be established with the various sources in order to transfer the elements that will create the home page</a:t>
            </a:r>
            <a:endParaRPr lang="en-US" dirty="0" smtClean="0"/>
          </a:p>
          <a:p>
            <a:r>
              <a:rPr lang="en-US" dirty="0" smtClean="0"/>
              <a:t>TCP is used to establish a reliable connection between the end user and the web server</a:t>
            </a:r>
          </a:p>
          <a:p>
            <a:r>
              <a:rPr lang="en-US" dirty="0" smtClean="0"/>
              <a:t>As in all cases where TCP is used the end user’s device sends out a</a:t>
            </a:r>
            <a:r>
              <a:rPr lang="en-US" baseline="0" dirty="0" smtClean="0"/>
              <a:t> SYN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92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</a:t>
            </a:r>
            <a:r>
              <a:rPr lang="en-US" baseline="0" dirty="0" smtClean="0"/>
              <a:t> the Connection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see it here in the capture file in frames 38, 40, and 41</a:t>
            </a:r>
          </a:p>
          <a:p>
            <a:r>
              <a:rPr lang="en-US" dirty="0" smtClean="0"/>
              <a:t>This</a:t>
            </a:r>
            <a:r>
              <a:rPr lang="en-US" baseline="0" dirty="0" smtClean="0"/>
              <a:t> was not a problem as the time for this three way handshake was .028 seconds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5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Establish the Connection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14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1643443"/>
            <a:ext cx="8168640" cy="4071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051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 the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next step is for the end user device to initiate the transfer of the desired</a:t>
            </a:r>
            <a:r>
              <a:rPr lang="en-US" baseline="0" dirty="0" smtClean="0"/>
              <a:t> file by issuing the GET command with the file name included</a:t>
            </a:r>
          </a:p>
          <a:p>
            <a:r>
              <a:rPr lang="en-US" baseline="0" dirty="0" smtClean="0"/>
              <a:t>We see this in frame 44 at 5.948 seconds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17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the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16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1600200"/>
            <a:ext cx="8168640" cy="4071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634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the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transfer</a:t>
            </a:r>
            <a:r>
              <a:rPr lang="en-US" baseline="0" dirty="0" smtClean="0"/>
              <a:t> from the site itself does not begin until frame 183 at 26.746 seconds</a:t>
            </a:r>
          </a:p>
          <a:p>
            <a:r>
              <a:rPr lang="en-US" baseline="0" dirty="0" smtClean="0"/>
              <a:t>Now here is the problem</a:t>
            </a:r>
          </a:p>
          <a:p>
            <a:r>
              <a:rPr lang="en-US" baseline="0" dirty="0" smtClean="0"/>
              <a:t>20 seconds before the page appears</a:t>
            </a:r>
          </a:p>
          <a:p>
            <a:r>
              <a:rPr lang="en-US" baseline="0" dirty="0" smtClean="0"/>
              <a:t>That is way too slow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94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 the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18</a:t>
            </a:fld>
            <a:endParaRPr lang="en-US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76400"/>
            <a:ext cx="8168640" cy="4071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074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delay lasted for a few days</a:t>
            </a:r>
          </a:p>
          <a:p>
            <a:r>
              <a:rPr lang="en-US" dirty="0" smtClean="0"/>
              <a:t>Then the </a:t>
            </a:r>
            <a:r>
              <a:rPr lang="en-US" dirty="0" smtClean="0"/>
              <a:t>home </a:t>
            </a:r>
            <a:r>
              <a:rPr lang="en-US" dirty="0" smtClean="0"/>
              <a:t>page loading</a:t>
            </a:r>
            <a:r>
              <a:rPr lang="en-US" baseline="0" dirty="0" smtClean="0"/>
              <a:t> suddenly began appearing within a second or two</a:t>
            </a:r>
          </a:p>
          <a:p>
            <a:r>
              <a:rPr lang="en-US" baseline="0" dirty="0" smtClean="0"/>
              <a:t>Still to slow but much better than 20 something seconds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781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A web site is selected using a bookmark</a:t>
            </a:r>
          </a:p>
          <a:p>
            <a:r>
              <a:rPr lang="en-US" baseline="0" dirty="0" smtClean="0"/>
              <a:t>The site’s home page is extremely slow to appear</a:t>
            </a:r>
          </a:p>
          <a:p>
            <a:r>
              <a:rPr lang="en-US" baseline="0" dirty="0" smtClean="0"/>
              <a:t>Why is that</a:t>
            </a:r>
          </a:p>
          <a:p>
            <a:r>
              <a:rPr lang="en-US" baseline="0" dirty="0" smtClean="0"/>
              <a:t>We will use this example to see how to determine if the problem is the client, the network, or the server</a:t>
            </a:r>
          </a:p>
          <a:p>
            <a:r>
              <a:rPr lang="en-US" baseline="0" dirty="0" smtClean="0"/>
              <a:t>The steps required are to receive a page are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1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Determine</a:t>
            </a:r>
            <a:r>
              <a:rPr lang="en-US" baseline="0" dirty="0" smtClean="0"/>
              <a:t> the IP address of the server</a:t>
            </a:r>
            <a:endParaRPr lang="en-US" dirty="0" smtClean="0"/>
          </a:p>
          <a:p>
            <a:pPr lvl="1"/>
            <a:r>
              <a:rPr lang="en-US" dirty="0" smtClean="0"/>
              <a:t>Establish a reliable connection using TCP</a:t>
            </a:r>
          </a:p>
          <a:p>
            <a:pPr lvl="1"/>
            <a:r>
              <a:rPr lang="en-US" dirty="0" smtClean="0"/>
              <a:t>Issue a request for</a:t>
            </a:r>
            <a:r>
              <a:rPr lang="en-US" baseline="0" dirty="0" smtClean="0"/>
              <a:t> the web site’s home page file using HTTP</a:t>
            </a:r>
          </a:p>
          <a:p>
            <a:pPr lvl="1"/>
            <a:r>
              <a:rPr lang="en-US" baseline="0" dirty="0" smtClean="0"/>
              <a:t>Display the web site’s home page</a:t>
            </a:r>
          </a:p>
          <a:p>
            <a:pPr lvl="1"/>
            <a:r>
              <a:rPr lang="en-US" baseline="0" dirty="0" smtClean="0"/>
              <a:t>Close the connection using TCP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8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task</a:t>
            </a:r>
            <a:r>
              <a:rPr lang="en-US" baseline="0" dirty="0" smtClean="0"/>
              <a:t> is to translate the web site name into an IP address</a:t>
            </a:r>
          </a:p>
          <a:p>
            <a:r>
              <a:rPr lang="en-US" baseline="0" dirty="0" smtClean="0"/>
              <a:t>To do this a DNS server is consulted</a:t>
            </a:r>
          </a:p>
          <a:p>
            <a:r>
              <a:rPr lang="en-US" baseline="0" dirty="0" smtClean="0"/>
              <a:t>Here is a trace showing this process for this site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5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1643443"/>
            <a:ext cx="8168640" cy="4071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382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Notice how this site is built</a:t>
            </a:r>
          </a:p>
          <a:p>
            <a:r>
              <a:rPr lang="en-US" dirty="0" smtClean="0"/>
              <a:t>It is constructed</a:t>
            </a:r>
            <a:r>
              <a:rPr lang="en-US" baseline="0" dirty="0" smtClean="0"/>
              <a:t> from pieces from a number of sites</a:t>
            </a:r>
          </a:p>
          <a:p>
            <a:r>
              <a:rPr lang="en-US" baseline="0" dirty="0" smtClean="0"/>
              <a:t>Is this a problem</a:t>
            </a:r>
          </a:p>
          <a:p>
            <a:r>
              <a:rPr lang="en-US" baseline="0" dirty="0" smtClean="0"/>
              <a:t>Somewhat as it takes .768 seconds to do this</a:t>
            </a:r>
          </a:p>
          <a:p>
            <a:r>
              <a:rPr lang="en-US" baseline="0" dirty="0" smtClean="0"/>
              <a:t>Humans get cranky if they have to wait more than 100 </a:t>
            </a:r>
            <a:r>
              <a:rPr lang="en-US" baseline="0" dirty="0" err="1" smtClean="0"/>
              <a:t>ms</a:t>
            </a:r>
            <a:endParaRPr lang="en-US" baseline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8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contrast here</a:t>
            </a:r>
            <a:r>
              <a:rPr lang="en-US" baseline="0" dirty="0" smtClean="0"/>
              <a:t> is the DNS for my web site which uses static pages</a:t>
            </a:r>
          </a:p>
          <a:p>
            <a:r>
              <a:rPr lang="en-US" baseline="0" dirty="0" smtClean="0"/>
              <a:t>First the request in frame 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22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8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1600200"/>
            <a:ext cx="8168640" cy="4071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943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then the response in frame 10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2013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FD61-4735-43C0-B848-6DCE288AC8C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3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ipps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Chipps</Template>
  <TotalTime>234</TotalTime>
  <Words>621</Words>
  <Application>Microsoft Office PowerPoint</Application>
  <PresentationFormat>On-screen Show (4:3)</PresentationFormat>
  <Paragraphs>95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Chipps</vt:lpstr>
      <vt:lpstr>Slow Web Site Problem Analysis</vt:lpstr>
      <vt:lpstr>The Problem</vt:lpstr>
      <vt:lpstr>Why Is This</vt:lpstr>
      <vt:lpstr>DNS</vt:lpstr>
      <vt:lpstr>DNS</vt:lpstr>
      <vt:lpstr>DNS</vt:lpstr>
      <vt:lpstr>DNS</vt:lpstr>
      <vt:lpstr>DNS</vt:lpstr>
      <vt:lpstr>DNS</vt:lpstr>
      <vt:lpstr>DNS</vt:lpstr>
      <vt:lpstr>DNS</vt:lpstr>
      <vt:lpstr>Establish the Connection</vt:lpstr>
      <vt:lpstr>Establish the Connection</vt:lpstr>
      <vt:lpstr>Establish the Connection</vt:lpstr>
      <vt:lpstr>Request the File</vt:lpstr>
      <vt:lpstr>Request the File</vt:lpstr>
      <vt:lpstr>Request the File</vt:lpstr>
      <vt:lpstr>Request the File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Example of Troubleshooting a Network problem</dc:title>
  <dc:creator>Kenneth M. Chipps Ph.D.</dc:creator>
  <cp:lastModifiedBy>Kenneth M. Chipps Ph.D.</cp:lastModifiedBy>
  <cp:revision>44</cp:revision>
  <dcterms:created xsi:type="dcterms:W3CDTF">2013-06-16T18:41:43Z</dcterms:created>
  <dcterms:modified xsi:type="dcterms:W3CDTF">2013-08-23T02:05:06Z</dcterms:modified>
</cp:coreProperties>
</file>