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7"/>
  </p:notesMasterIdLst>
  <p:handoutMasterIdLst>
    <p:handoutMasterId r:id="rId8"/>
  </p:handoutMasterIdLst>
  <p:sldIdLst>
    <p:sldId id="328" r:id="rId2"/>
    <p:sldId id="372" r:id="rId3"/>
    <p:sldId id="373" r:id="rId4"/>
    <p:sldId id="374" r:id="rId5"/>
    <p:sldId id="375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4" autoAdjust="0"/>
    <p:restoredTop sz="86354" autoAdjust="0"/>
  </p:normalViewPr>
  <p:slideViewPr>
    <p:cSldViewPr>
      <p:cViewPr varScale="1">
        <p:scale>
          <a:sx n="52" d="100"/>
          <a:sy n="52" d="100"/>
        </p:scale>
        <p:origin x="-1404" y="-102"/>
      </p:cViewPr>
      <p:guideLst>
        <p:guide orient="horz" pos="12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9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9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C5DC3DE-CF44-4F4A-9475-9D233545C8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02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8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8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8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62091D1-18D3-4E84-9EBA-F7FDE424C0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811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90800" y="6245225"/>
            <a:ext cx="3886200" cy="476250"/>
          </a:xfrm>
        </p:spPr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/>
              <a:t>Copyright 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83BC0-F863-4B31-B006-8220242111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747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2010 Kenneth M. Chipps Ph.D. www.chipps.com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F4C46-F667-47A1-B2AE-53C041A9CE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147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2010 Kenneth M. Chipps Ph.D. www.chipps.com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D6866-7791-4866-B7C4-096D272311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081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2010 Kenneth M. Chipps Ph.D. www.chipps.com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D335F-F717-49A5-BFE5-034B74FF6F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244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2010 Kenneth M. Chipps Ph.D. www.chipps.com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18236-BFBB-4BF6-8DA8-44364214EF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570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2010 Kenneth M. Chipps Ph.D. www.chipps.com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DDED6-EC52-4BBF-9C29-7AF0D1F177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15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2010 Kenneth M. Chipps Ph.D. www.chipps.com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DB73B-A811-4DD9-90C5-953219EAFD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002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2010 Kenneth M. Chipps Ph.D. www.chipps.com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DDD17-A38A-48E3-880A-E1360407B9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263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2010 Kenneth M. Chipps Ph.D. www.chipps.com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9ACE8-CE69-4568-9532-FB44553168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538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2010 Kenneth M. Chipps Ph.D. www.chipps.com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B3B07-C017-4C1D-9ED0-397D4D40F3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367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2010 Kenneth M. Chipps Ph.D. www.chipps.com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7E34B-7FEC-49D8-B586-4170E73AFC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125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2010 Kenneth M. Chipps Ph.D. www.chipps.com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EFECE-1C68-448C-AA0C-19FEBAFB93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769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2010 Kenneth M. Chipps Ph.D. www.chipps.com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3C330-32B8-4E42-B960-DEB9E81412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635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 smtClean="0">
                <a:cs typeface="+mn-cs"/>
              </a:defRPr>
            </a:lvl1pPr>
          </a:lstStyle>
          <a:p>
            <a:pPr>
              <a:defRPr/>
            </a:pPr>
            <a:r>
              <a:rPr lang="en-US"/>
              <a:t>Copyright 2010 Kenneth M. Chipps Ph.D. www.chipps.com</a:t>
            </a:r>
            <a:endParaRPr lang="en-US"/>
          </a:p>
        </p:txBody>
      </p:sp>
      <p:sp>
        <p:nvSpPr>
          <p:cNvPr id="1075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3EE89659-0E96-4831-970C-1E3692CEEF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90800" y="6245225"/>
            <a:ext cx="39624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2010 Kenneth M. Chipps Ph.D. www.chipps.com</a:t>
            </a: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endParaRPr lang="en-US" altLang="en-US" sz="320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How to Use a</a:t>
            </a:r>
            <a:br>
              <a:rPr lang="en-US" altLang="en-US" smtClean="0"/>
            </a:br>
            <a:r>
              <a:rPr lang="en-US" altLang="en-US" smtClean="0"/>
              <a:t>Channel Usage Tool</a:t>
            </a:r>
            <a:br>
              <a:rPr lang="en-US" altLang="en-US" smtClean="0"/>
            </a:br>
            <a:r>
              <a:rPr lang="en-US" altLang="en-US" smtClean="0"/>
              <a:t>Insidder Version</a:t>
            </a:r>
            <a:br>
              <a:rPr lang="en-US" altLang="en-US" smtClean="0"/>
            </a:br>
            <a:r>
              <a:rPr lang="en-US" altLang="en-US" smtClean="0"/>
              <a:t> </a:t>
            </a:r>
            <a:r>
              <a:rPr lang="en-US" sz="2400" smtClean="0"/>
              <a:t>Last Update 2010.03.07</a:t>
            </a:r>
            <a:br>
              <a:rPr lang="en-US" sz="2400" smtClean="0"/>
            </a:br>
            <a:r>
              <a:rPr lang="en-US" sz="2400" smtClean="0"/>
              <a:t>1.0.0</a:t>
            </a:r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9EDB594-5949-4889-8705-CFAE9712351A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Objectives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Learn how to use a channel usage tool</a:t>
            </a: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2010 Kenneth M. Chipps Ph.D. www.chipps.com</a:t>
            </a: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1213277-EBFD-4991-A272-C549333E491C}" type="slidenum">
              <a:rPr lang="en-US" smtClean="0"/>
              <a:pPr eaLnBrk="1" hangingPunct="1"/>
              <a:t>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a Channel Usage Tool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 channel usage tool will detect and display all of the access points and infrastructure devices broadcasting in the selected wireless band</a:t>
            </a:r>
          </a:p>
          <a:p>
            <a:r>
              <a:rPr lang="en-US" smtClean="0"/>
              <a:t>With this tool it is easier to locate an unused channel</a:t>
            </a:r>
          </a:p>
          <a:p>
            <a:r>
              <a:rPr lang="en-US" smtClean="0"/>
              <a:t>For example</a:t>
            </a:r>
          </a:p>
        </p:txBody>
      </p:sp>
      <p:sp>
        <p:nvSpPr>
          <p:cNvPr id="512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2010 Kenneth M. Chipps Ph.D. www.chipps.com</a:t>
            </a:r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1021074-A158-4046-B01F-F7DB9679BA22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Channel Usage</a:t>
            </a:r>
          </a:p>
        </p:txBody>
      </p:sp>
      <p:pic>
        <p:nvPicPr>
          <p:cNvPr id="6147" name="Content Placeholder 5" descr="inSSIDer%2012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11313" y="1600200"/>
            <a:ext cx="5921375" cy="4525963"/>
          </a:xfrm>
        </p:spPr>
      </p:pic>
      <p:sp>
        <p:nvSpPr>
          <p:cNvPr id="614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2010 Kenneth M. Chipps Ph.D. www.chipps.com</a:t>
            </a: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41C5C35-2DDB-4B37-A7E1-D55025BD920B}" type="slidenum">
              <a:rPr lang="en-US" smtClean="0"/>
              <a:pPr eaLnBrk="1" hangingPunct="1"/>
              <a:t>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Channel Usage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 this example there are no unused channels</a:t>
            </a:r>
          </a:p>
          <a:p>
            <a:r>
              <a:rPr lang="en-US" smtClean="0"/>
              <a:t>However, channel 11 is the least used of the three available channels</a:t>
            </a:r>
          </a:p>
        </p:txBody>
      </p:sp>
      <p:sp>
        <p:nvSpPr>
          <p:cNvPr id="717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2010 Kenneth M. Chipps Ph.D. www.chipps.com</a:t>
            </a:r>
          </a:p>
        </p:txBody>
      </p:sp>
      <p:sp>
        <p:nvSpPr>
          <p:cNvPr id="717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AF5F109-3151-4079-9197-6F5237203606}" type="slidenum">
              <a:rPr lang="en-US" smtClean="0"/>
              <a:pPr eaLnBrk="1" hangingPunct="1"/>
              <a:t>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scoAcademy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CiscoAcademy</Template>
  <TotalTime>3847</TotalTime>
  <Words>129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CiscoAcademy</vt:lpstr>
      <vt:lpstr>How to Use a Channel Usage Tool Insidder Version  Last Update 2010.03.07 1.0.0</vt:lpstr>
      <vt:lpstr>Objectives</vt:lpstr>
      <vt:lpstr>What is a Channel Usage Tool</vt:lpstr>
      <vt:lpstr>Channel Usage</vt:lpstr>
      <vt:lpstr>Channel Usage</vt:lpstr>
    </vt:vector>
  </TitlesOfParts>
  <Company>FCCJ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Use a Channel Usage Tool</dc:title>
  <dc:creator>Kenneth M. Chipps Ph.D.</dc:creator>
  <cp:lastModifiedBy>Kenneth M. Chipps Ph.D.</cp:lastModifiedBy>
  <cp:revision>159</cp:revision>
  <dcterms:created xsi:type="dcterms:W3CDTF">2003-11-16T18:04:42Z</dcterms:created>
  <dcterms:modified xsi:type="dcterms:W3CDTF">2012-11-16T00:07:33Z</dcterms:modified>
</cp:coreProperties>
</file>