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28" r:id="rId2"/>
    <p:sldId id="372" r:id="rId3"/>
    <p:sldId id="374" r:id="rId4"/>
    <p:sldId id="392" r:id="rId5"/>
    <p:sldId id="404" r:id="rId6"/>
    <p:sldId id="405" r:id="rId7"/>
    <p:sldId id="406" r:id="rId8"/>
    <p:sldId id="376" r:id="rId9"/>
    <p:sldId id="389" r:id="rId10"/>
    <p:sldId id="390" r:id="rId11"/>
    <p:sldId id="391" r:id="rId12"/>
    <p:sldId id="393" r:id="rId13"/>
    <p:sldId id="395" r:id="rId14"/>
    <p:sldId id="375" r:id="rId15"/>
    <p:sldId id="388" r:id="rId16"/>
    <p:sldId id="397" r:id="rId17"/>
    <p:sldId id="381" r:id="rId18"/>
    <p:sldId id="383" r:id="rId19"/>
    <p:sldId id="396" r:id="rId20"/>
    <p:sldId id="380" r:id="rId21"/>
    <p:sldId id="398" r:id="rId22"/>
    <p:sldId id="382" r:id="rId23"/>
    <p:sldId id="399" r:id="rId24"/>
    <p:sldId id="385" r:id="rId25"/>
    <p:sldId id="400" r:id="rId26"/>
    <p:sldId id="386" r:id="rId27"/>
    <p:sldId id="403" r:id="rId28"/>
    <p:sldId id="3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54" autoAdjust="0"/>
  </p:normalViewPr>
  <p:slideViewPr>
    <p:cSldViewPr>
      <p:cViewPr varScale="1">
        <p:scale>
          <a:sx n="52" d="100"/>
          <a:sy n="52" d="100"/>
        </p:scale>
        <p:origin x="-948" y="-102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1D0C3C-FB94-4EBF-BD0C-B19209367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74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444BEE8-FD03-47AD-BC77-C872AD145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38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886200" cy="47625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B979-5E45-4772-9EDD-B008EF206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2C7E-44EA-4599-9990-B80972CB9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6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B7525-A3BF-4B6A-AC7A-377C4EF79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AEE9-7112-409E-8F27-8E859095E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2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6173-5CD9-4AAE-81A2-5BE8B4F0D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4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14508-B0D2-4DCD-87C3-C446F7325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8F3F-720A-4C8F-B3D0-82E0392EA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1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1A82-0C27-49CC-95BF-D734ABE90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AF0DA-0C58-49DF-AEC9-2B756A55C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0AC1A-C937-4B6B-9748-6024C9B08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02C28-39CF-458E-8D3A-062FF0BE3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03DE-D5C9-40A3-99C0-93D35E08C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5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F3A8-7A13-49A1-93AE-03C8ACE457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4D63336-B4EB-42C6-A2F4-16C29B54E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to Use SNMP to Collect Network Data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Update </a:t>
            </a:r>
            <a:r>
              <a:rPr lang="en-US" sz="2400" dirty="0" smtClean="0"/>
              <a:t>2013.04.18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1.1.0</a:t>
            </a:r>
            <a:endParaRPr lang="en-US" sz="2400" dirty="0" smtClean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BBB4CB-6101-4420-88A4-F87A68FBEA5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SNMP on the Device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Ok</a:t>
            </a:r>
          </a:p>
          <a:p>
            <a:r>
              <a:rPr lang="en-US" smtClean="0"/>
              <a:t>Close out the Control Panel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37AD2-E282-4CF3-80AF-595BF943B8C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SNMP on the Device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defaults will work in the typical installation</a:t>
            </a:r>
          </a:p>
          <a:p>
            <a:r>
              <a:rPr lang="en-US" smtClean="0"/>
              <a:t>In the real world the community string – password – should be changed as everyone knows the default password</a:t>
            </a:r>
          </a:p>
          <a:p>
            <a:r>
              <a:rPr lang="en-US" smtClean="0"/>
              <a:t>In the example here – Windows 7 – there is no community string so one will be entered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FAE686-A6E2-4CB5-912F-FCB6492FE1E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SNMP on the Device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do this from the Control Panel select</a:t>
            </a:r>
          </a:p>
          <a:p>
            <a:pPr lvl="1"/>
            <a:r>
              <a:rPr lang="en-US" smtClean="0"/>
              <a:t>Administrative Tools</a:t>
            </a:r>
          </a:p>
          <a:p>
            <a:r>
              <a:rPr lang="en-US" smtClean="0"/>
              <a:t>Then select</a:t>
            </a:r>
          </a:p>
          <a:p>
            <a:pPr lvl="1"/>
            <a:r>
              <a:rPr lang="en-US" smtClean="0"/>
              <a:t>Services</a:t>
            </a:r>
          </a:p>
          <a:p>
            <a:r>
              <a:rPr lang="en-US" smtClean="0"/>
              <a:t>Scroll down to SNMP Service</a:t>
            </a:r>
          </a:p>
          <a:p>
            <a:r>
              <a:rPr lang="en-US" smtClean="0"/>
              <a:t>Double click it</a:t>
            </a:r>
          </a:p>
          <a:p>
            <a:r>
              <a:rPr lang="en-US" smtClean="0"/>
              <a:t>Select the Security tab</a:t>
            </a:r>
          </a:p>
          <a:p>
            <a:r>
              <a:rPr lang="en-US" smtClean="0"/>
              <a:t>Select Add under the Community box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5EE63-CC8A-48BA-8C07-F5CA64C17DB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SNMP on the Device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Put in a password</a:t>
            </a:r>
          </a:p>
          <a:p>
            <a:r>
              <a:rPr lang="en-US" smtClean="0"/>
              <a:t>Click</a:t>
            </a:r>
          </a:p>
          <a:p>
            <a:pPr lvl="1"/>
            <a:r>
              <a:rPr lang="en-US" smtClean="0"/>
              <a:t>Accept SNMP packets from any host</a:t>
            </a:r>
          </a:p>
          <a:p>
            <a:r>
              <a:rPr lang="en-US" smtClean="0"/>
              <a:t>Close out all dialog boxes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4D623-592A-408D-ABE6-5FFEBB6D207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 SNMP NMS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a large number of NMS programs</a:t>
            </a:r>
          </a:p>
          <a:p>
            <a:r>
              <a:rPr lang="en-US" smtClean="0"/>
              <a:t>In this example PRTG Traffic Grapher from Paessler will be used</a:t>
            </a:r>
          </a:p>
          <a:p>
            <a:r>
              <a:rPr lang="en-US" smtClean="0"/>
              <a:t>Download the program</a:t>
            </a:r>
          </a:p>
          <a:p>
            <a:r>
              <a:rPr lang="en-US" smtClean="0"/>
              <a:t>Install the program using the defaults and the free version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5B9841-5309-4A40-9B43-5F6302BCE9C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After the program is installed a sensor must be added to access the information available form the device to be monitored</a:t>
            </a:r>
          </a:p>
          <a:p>
            <a:r>
              <a:rPr lang="en-US" smtClean="0"/>
              <a:t>In this case we will look at the bandwidth used by the NIC card in the computer</a:t>
            </a:r>
          </a:p>
          <a:p>
            <a:r>
              <a:rPr lang="en-US" smtClean="0"/>
              <a:t>Click</a:t>
            </a:r>
          </a:p>
          <a:p>
            <a:pPr lvl="1"/>
            <a:r>
              <a:rPr lang="en-US" smtClean="0"/>
              <a:t>Add</a:t>
            </a:r>
          </a:p>
          <a:p>
            <a:r>
              <a:rPr lang="en-US" smtClean="0"/>
              <a:t>The following dialog boxes appear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DE9674-80FB-4204-BA36-B3738EB3776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Accept the defaults and click next for both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21D245-B4F4-4458-A659-4683167433AB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7D229-16DE-49B7-8B04-A46A7ADF480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pic>
        <p:nvPicPr>
          <p:cNvPr id="163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0105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9DB8F-2F93-4DF3-9291-5E1FEC9FF71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pic>
        <p:nvPicPr>
          <p:cNvPr id="174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0105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next dialog box</a:t>
            </a:r>
          </a:p>
          <a:p>
            <a:pPr lvl="1"/>
            <a:r>
              <a:rPr lang="en-US" smtClean="0"/>
              <a:t>Enter a name for the device</a:t>
            </a:r>
          </a:p>
          <a:p>
            <a:pPr lvl="1"/>
            <a:r>
              <a:rPr lang="en-US" smtClean="0"/>
              <a:t>Enter the password</a:t>
            </a:r>
          </a:p>
          <a:p>
            <a:pPr lvl="1"/>
            <a:r>
              <a:rPr lang="en-US" smtClean="0"/>
              <a:t>Click</a:t>
            </a:r>
          </a:p>
          <a:p>
            <a:pPr lvl="2"/>
            <a:r>
              <a:rPr lang="en-US" smtClean="0"/>
              <a:t>Next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010864-8D58-4BC3-9127-4D7FCB4111EC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collect data with SNMP to use in </a:t>
            </a:r>
            <a:r>
              <a:rPr lang="en-US" dirty="0" err="1" smtClean="0"/>
              <a:t>baselining</a:t>
            </a:r>
            <a:r>
              <a:rPr lang="en-US" dirty="0" smtClean="0"/>
              <a:t> and troubleshooting a network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CC8D0C-BA8B-461F-B6CD-CD0B1771DDF5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59C5DB-6C10-4A72-89FB-637C68EA370F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0105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the Sensor Selection list select the</a:t>
            </a:r>
          </a:p>
          <a:p>
            <a:pPr lvl="1"/>
            <a:r>
              <a:rPr lang="en-US" smtClean="0"/>
              <a:t>Local Area Connection Ethernet Connected</a:t>
            </a:r>
          </a:p>
          <a:p>
            <a:r>
              <a:rPr lang="en-US" smtClean="0"/>
              <a:t>at the bottom of the list of these</a:t>
            </a:r>
          </a:p>
          <a:p>
            <a:r>
              <a:rPr lang="en-US" smtClean="0"/>
              <a:t>Click</a:t>
            </a:r>
          </a:p>
          <a:p>
            <a:pPr lvl="1"/>
            <a:r>
              <a:rPr lang="en-US" smtClean="0"/>
              <a:t>Next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04BFB-3EB9-4954-B169-B324F26C15E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2F0E8-DBC3-47B9-AFD6-E4B818237603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0105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next dialog box change the Scanning Interval to 1 second</a:t>
            </a:r>
            <a:br>
              <a:rPr lang="en-US" smtClean="0"/>
            </a:br>
            <a:r>
              <a:rPr lang="en-US" smtClean="0"/>
              <a:t>Click</a:t>
            </a:r>
          </a:p>
          <a:p>
            <a:pPr lvl="1"/>
            <a:r>
              <a:rPr lang="en-US" smtClean="0"/>
              <a:t>Finish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5B819F-495D-4384-8CF8-B5D2A156AA0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the Sensor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7120DB-9CF5-4AD6-BE4B-83CA2B8A4BBE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0105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the Data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the next screen a set of graphs will appear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D7875B-C524-4D5B-BC68-54CD66CC8FB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the Data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7A300-E37E-43F7-BD25-A5F153C0B75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0105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the Data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see something here surf the web</a:t>
            </a:r>
          </a:p>
          <a:p>
            <a:r>
              <a:rPr lang="en-US" smtClean="0"/>
              <a:t>Then switch back</a:t>
            </a:r>
          </a:p>
          <a:p>
            <a:r>
              <a:rPr lang="en-US" smtClean="0"/>
              <a:t>Something like this will appear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5BAB86-02B8-4E9B-A475-CC37C6BBC38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the Data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057BCF-270D-4A4C-8129-2B76C8B579F8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pic>
        <p:nvPicPr>
          <p:cNvPr id="276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00200"/>
            <a:ext cx="80105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SNMP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SNMP is the Simple Network Management Protocol</a:t>
            </a:r>
          </a:p>
          <a:p>
            <a:r>
              <a:rPr lang="en-US" smtClean="0"/>
              <a:t>It is used to collect and then report information on devices such as routers and switches attached to the network</a:t>
            </a:r>
          </a:p>
          <a:p>
            <a:r>
              <a:rPr lang="en-US" smtClean="0"/>
              <a:t>To accomplish this an SNMP agent must be running on the device that will be monitored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7C93F5-8330-4F44-9B25-7BB8420E6E6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SNMP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a program called a NMS – Network Management System must be installed to access and display this information on another </a:t>
            </a:r>
            <a:r>
              <a:rPr lang="en-US" dirty="0" smtClean="0"/>
              <a:t>device</a:t>
            </a:r>
          </a:p>
          <a:p>
            <a:r>
              <a:rPr lang="en-US" dirty="0" smtClean="0"/>
              <a:t>SNMP is defined by several RFCs</a:t>
            </a:r>
            <a:r>
              <a:rPr lang="en-US" baseline="0" dirty="0" smtClean="0"/>
              <a:t> including these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78E0D-BBAE-4438-8AA6-8D464D772B89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RFCs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1155 - Structure and identification of management information for TCP/IP−based internets</a:t>
            </a:r>
          </a:p>
          <a:p>
            <a:r>
              <a:rPr lang="en-US" dirty="0" smtClean="0"/>
              <a:t>1156 - Management information base for network management of TCP/IP−based internets (MIB I)</a:t>
            </a:r>
          </a:p>
          <a:p>
            <a:r>
              <a:rPr lang="en-US" dirty="0" smtClean="0"/>
              <a:t>1157 - Simple network management protocol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14508-B0D2-4DCD-87C3-C446F73258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3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RFCs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1213 - Management information base for network management of TCP/IP−based internets (MIB II)</a:t>
            </a:r>
          </a:p>
          <a:p>
            <a:r>
              <a:rPr lang="en-US" dirty="0" smtClean="0"/>
              <a:t>1441 - Introduction to version 2 of internet−standard network management framework</a:t>
            </a:r>
          </a:p>
          <a:p>
            <a:r>
              <a:rPr lang="en-US" dirty="0" smtClean="0"/>
              <a:t>1452 - Coexistence between version 1 and version 2 of the internet−standard network management framework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14508-B0D2-4DCD-87C3-C446F73258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 RFCs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2578 - Structure of Management Information Version 2</a:t>
            </a:r>
          </a:p>
          <a:p>
            <a:r>
              <a:rPr lang="en-US" smtClean="0"/>
              <a:t>3414 - User−based Security Model for version 3 of the Simple Network Management Protocol</a:t>
            </a:r>
          </a:p>
          <a:p>
            <a:r>
              <a:rPr lang="en-US" smtClean="0"/>
              <a:t>3584 - Coexistence between Version 1, Version 2, and Version 3 of the internet−standard network management protocol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14508-B0D2-4DCD-87C3-C446F73258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1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SNMP on the Device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device to be examined must have SNMP enabled and configured</a:t>
            </a:r>
          </a:p>
          <a:p>
            <a:r>
              <a:rPr lang="en-US" smtClean="0"/>
              <a:t>In this example SNMP will be enabled and configured on Windows</a:t>
            </a:r>
          </a:p>
          <a:p>
            <a:r>
              <a:rPr lang="en-US" smtClean="0"/>
              <a:t>The exact sequence will depend on the version of Windows</a:t>
            </a:r>
          </a:p>
          <a:p>
            <a:r>
              <a:rPr lang="en-US" smtClean="0"/>
              <a:t>For example to do this on Windows 7 follow these steps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90A5F-16E7-45B8-AB60-CA9D229EFC2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SNMP on the Device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From the Control Panel select</a:t>
            </a:r>
          </a:p>
          <a:p>
            <a:pPr lvl="1"/>
            <a:r>
              <a:rPr lang="en-US" smtClean="0"/>
              <a:t>Programs and Features</a:t>
            </a:r>
          </a:p>
          <a:p>
            <a:r>
              <a:rPr lang="en-US" smtClean="0"/>
              <a:t>Select</a:t>
            </a:r>
          </a:p>
          <a:p>
            <a:pPr lvl="1"/>
            <a:r>
              <a:rPr lang="en-US" smtClean="0"/>
              <a:t>Turn Windows features on and off</a:t>
            </a:r>
          </a:p>
          <a:p>
            <a:r>
              <a:rPr lang="en-US" smtClean="0"/>
              <a:t>Scroll down to</a:t>
            </a:r>
          </a:p>
          <a:p>
            <a:pPr lvl="1"/>
            <a:r>
              <a:rPr lang="en-US" smtClean="0"/>
              <a:t>Simple Network Management Protocol (SNMP)</a:t>
            </a:r>
          </a:p>
          <a:p>
            <a:r>
              <a:rPr lang="en-US" smtClean="0"/>
              <a:t>Select the checkbox to activate it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2010-2013 Kenneth M. Chipps Ph.D. www.chipps.com</a:t>
            </a:r>
            <a:endParaRPr lang="en-US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4D047-8084-4B5F-9071-82CE3B5E4057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4088</TotalTime>
  <Words>926</Words>
  <Application>Microsoft Office PowerPoint</Application>
  <PresentationFormat>On-screen Show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CiscoAcademy</vt:lpstr>
      <vt:lpstr>How to Use SNMP to Collect Network Data  Last Update 2013.04.18 1.1.0</vt:lpstr>
      <vt:lpstr>Objectives</vt:lpstr>
      <vt:lpstr>What is SNMP</vt:lpstr>
      <vt:lpstr>What is SNMP</vt:lpstr>
      <vt:lpstr>SNMP RFCs</vt:lpstr>
      <vt:lpstr>SNMP RFCs</vt:lpstr>
      <vt:lpstr>SNMP RFCs</vt:lpstr>
      <vt:lpstr>Enable SNMP on the Device</vt:lpstr>
      <vt:lpstr>Enable SNMP on the Device</vt:lpstr>
      <vt:lpstr>Enable SNMP on the Device</vt:lpstr>
      <vt:lpstr>Configure SNMP on the Device</vt:lpstr>
      <vt:lpstr>Configure SNMP on the Device</vt:lpstr>
      <vt:lpstr>Configure SNMP on the Device</vt:lpstr>
      <vt:lpstr>Install an SNMP NMS</vt:lpstr>
      <vt:lpstr>Setup the Sensor</vt:lpstr>
      <vt:lpstr>Setup the Sensor</vt:lpstr>
      <vt:lpstr>Setup the Sensor</vt:lpstr>
      <vt:lpstr>Setup the Sensor</vt:lpstr>
      <vt:lpstr>Setup the Sensor</vt:lpstr>
      <vt:lpstr>Setup the Sensor</vt:lpstr>
      <vt:lpstr>Setup the Sensor</vt:lpstr>
      <vt:lpstr>Setup the Sensor</vt:lpstr>
      <vt:lpstr>Setup the Sensor</vt:lpstr>
      <vt:lpstr>Setup the Sensor</vt:lpstr>
      <vt:lpstr>Display the Data</vt:lpstr>
      <vt:lpstr>Display the Data</vt:lpstr>
      <vt:lpstr>Display the Data</vt:lpstr>
      <vt:lpstr>Display the Data</vt:lpstr>
    </vt:vector>
  </TitlesOfParts>
  <Company>FCCJ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 Network Data with SNMP</dc:title>
  <dc:creator>Kenneth M. Chipps Ph.D.</dc:creator>
  <cp:lastModifiedBy>Kenneth M. Chipps Ph.D.</cp:lastModifiedBy>
  <cp:revision>183</cp:revision>
  <dcterms:created xsi:type="dcterms:W3CDTF">2003-11-16T18:04:42Z</dcterms:created>
  <dcterms:modified xsi:type="dcterms:W3CDTF">2013-04-19T03:16:05Z</dcterms:modified>
</cp:coreProperties>
</file>