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2"/>
  </p:notesMasterIdLst>
  <p:handoutMasterIdLst>
    <p:handoutMasterId r:id="rId13"/>
  </p:handoutMasterIdLst>
  <p:sldIdLst>
    <p:sldId id="328" r:id="rId2"/>
    <p:sldId id="372" r:id="rId3"/>
    <p:sldId id="373" r:id="rId4"/>
    <p:sldId id="456" r:id="rId5"/>
    <p:sldId id="457" r:id="rId6"/>
    <p:sldId id="458" r:id="rId7"/>
    <p:sldId id="459" r:id="rId8"/>
    <p:sldId id="460" r:id="rId9"/>
    <p:sldId id="461" r:id="rId10"/>
    <p:sldId id="45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54" autoAdjust="0"/>
  </p:normalViewPr>
  <p:slideViewPr>
    <p:cSldViewPr>
      <p:cViewPr varScale="1">
        <p:scale>
          <a:sx n="52" d="100"/>
          <a:sy n="52" d="100"/>
        </p:scale>
        <p:origin x="-1404" y="-102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2D0C0CF-E046-4CB0-BF74-DFCA1EE58B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149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8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048FC3A-F432-4EB0-ABD6-891B4D26B8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9396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245225"/>
            <a:ext cx="3886200" cy="47625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FEFBF-24B3-41A7-9CA2-F77F959120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936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E36D7-3C83-460C-A1C9-D8A8B967D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9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F77DF-7CAF-466E-B97B-08B3167E5A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045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FD0EA-6AE1-4619-A70B-B90A2D1597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487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835E1-DDA7-4B92-AEE1-CDF2B38A91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28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B5FB8-FC38-41AB-B227-C81DA60D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218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B2E5C-12F4-4B88-A61A-6F2EED878D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49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238ED-4189-4605-87B6-689DB11629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225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894F6-791D-441F-993A-175B8B2D8E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78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2531A-FB83-423D-8525-095CD40295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359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2E2F0-F06B-42AF-BC3C-40FBF584D9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52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DC57E-96AB-49EB-A310-6DFF147247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564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4E2D9-8048-4D18-8F67-4E5518902A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53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Copyright 2008 Kenneth M. Chipps Ph.D. www.chipps.com</a:t>
            </a:r>
            <a:endParaRPr lang="en-US"/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825C2CC-CB58-4CCD-9F88-6CF69B2AF9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245225"/>
            <a:ext cx="39624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 Kenneth M. Chipps Ph.D. www.chipps.com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How to Use the Noyes</a:t>
            </a:r>
            <a:br>
              <a:rPr lang="en-US" altLang="en-US" smtClean="0"/>
            </a:br>
            <a:r>
              <a:rPr lang="en-US" altLang="en-US" smtClean="0"/>
              <a:t>Fiber Optic Cable</a:t>
            </a:r>
            <a:br>
              <a:rPr lang="en-US" altLang="en-US" smtClean="0"/>
            </a:br>
            <a:r>
              <a:rPr lang="en-US" altLang="en-US" smtClean="0"/>
              <a:t>Inspection Scope</a:t>
            </a:r>
            <a:br>
              <a:rPr lang="en-US" altLang="en-US" smtClean="0"/>
            </a:br>
            <a:r>
              <a:rPr lang="en-US" altLang="en-US" smtClean="0"/>
              <a:t> </a:t>
            </a:r>
            <a:r>
              <a:rPr lang="en-US" sz="2400" smtClean="0"/>
              <a:t>Last Update 2008.08.13</a:t>
            </a:r>
            <a:br>
              <a:rPr lang="en-US" sz="2400" smtClean="0"/>
            </a:br>
            <a:r>
              <a:rPr lang="en-US" sz="2400" smtClean="0"/>
              <a:t>1.0.0</a:t>
            </a:r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D60ADEF-D1BA-4796-AF00-8829854503BB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best review is to use the tool, so get to work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 Kenneth M. Chipps Ph.D. www.chipps.com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5DE39AF-C748-47DF-A183-5C0873AFEDB9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Objectives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 how to use the Noyes VS 300 fiber optic cable inspection scope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 Kenneth M. Chipps Ph.D. www.chipps.com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BB0E102-1C0A-42CC-9977-2EA3059BCAB8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an Inspection Scope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fiber optic cable inspection scope is used to examine the end faces of fiber optic connectors</a:t>
            </a:r>
          </a:p>
          <a:p>
            <a:r>
              <a:rPr lang="en-US" smtClean="0"/>
              <a:t>This is to ensure they are both clean and undamaged</a:t>
            </a:r>
          </a:p>
        </p:txBody>
      </p:sp>
      <p:sp>
        <p:nvSpPr>
          <p:cNvPr id="512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 Kenneth M. Chipps Ph.D. www.chipps.com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683B1CB-D2A0-4E00-AA7F-8E45D385D059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Noyes VS 300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particular unit is designed so that the user never looks directly at the light source, as doing so can cause eye damage</a:t>
            </a:r>
          </a:p>
          <a:p>
            <a:r>
              <a:rPr lang="en-US" smtClean="0"/>
              <a:t>The magnification is 400X</a:t>
            </a:r>
          </a:p>
          <a:p>
            <a:r>
              <a:rPr lang="en-US" smtClean="0"/>
              <a:t>Here are the parts of this device</a:t>
            </a:r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 Kenneth M. Chipps Ph.D. www.chipps.com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5D16C0A-9C69-4320-9CF8-942A186CBCE3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Noyes VS 300</a:t>
            </a:r>
          </a:p>
        </p:txBody>
      </p:sp>
      <p:sp>
        <p:nvSpPr>
          <p:cNvPr id="717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 Kenneth M. Chipps Ph.D. www.chipps.com</a:t>
            </a:r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B7BBB98-E392-45FB-B629-92A18F2EF009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pic>
        <p:nvPicPr>
          <p:cNvPr id="717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0" t="19792" r="16251" b="6250"/>
          <a:stretch>
            <a:fillRect/>
          </a:stretch>
        </p:blipFill>
        <p:spPr bwMode="auto">
          <a:xfrm>
            <a:off x="1219200" y="1600200"/>
            <a:ext cx="6656388" cy="454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Noyes VS 300</a:t>
            </a:r>
          </a:p>
        </p:txBody>
      </p:sp>
      <p:sp>
        <p:nvSpPr>
          <p:cNvPr id="819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 Kenneth M. Chipps Ph.D. www.chipps.com</a:t>
            </a:r>
          </a:p>
        </p:txBody>
      </p:sp>
      <p:sp>
        <p:nvSpPr>
          <p:cNvPr id="81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F25188E-BDF1-432D-9780-D5483998F88C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00" t="18600" r="17410" b="6995"/>
          <a:stretch>
            <a:fillRect/>
          </a:stretch>
        </p:blipFill>
        <p:spPr bwMode="auto">
          <a:xfrm>
            <a:off x="1295400" y="1600200"/>
            <a:ext cx="6553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 Inspect Connectors</a:t>
            </a:r>
          </a:p>
        </p:txBody>
      </p:sp>
      <p:sp>
        <p:nvSpPr>
          <p:cNvPr id="921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 Kenneth M. Chipps Ph.D. www.chipps.com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A0C1E31-CFB1-4E59-8FEC-9D14D0E105AC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pic>
        <p:nvPicPr>
          <p:cNvPr id="92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25" t="19792" r="16875" b="6250"/>
          <a:stretch>
            <a:fillRect/>
          </a:stretch>
        </p:blipFill>
        <p:spPr bwMode="auto">
          <a:xfrm>
            <a:off x="1371600" y="1600200"/>
            <a:ext cx="6400800" cy="454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 Center the Display</a:t>
            </a:r>
          </a:p>
        </p:txBody>
      </p:sp>
      <p:sp>
        <p:nvSpPr>
          <p:cNvPr id="1024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 Kenneth M. Chipps Ph.D. www.chipps.com</a:t>
            </a: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0D5349B-746D-49E0-94CA-0431CFB59B78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pic>
        <p:nvPicPr>
          <p:cNvPr id="102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25" t="26042" r="17500" b="18750"/>
          <a:stretch>
            <a:fillRect/>
          </a:stretch>
        </p:blipFill>
        <p:spPr bwMode="auto">
          <a:xfrm>
            <a:off x="838200" y="1600200"/>
            <a:ext cx="75438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Common End Face Examples</a:t>
            </a:r>
          </a:p>
        </p:txBody>
      </p:sp>
      <p:sp>
        <p:nvSpPr>
          <p:cNvPr id="1126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 Kenneth M. Chipps Ph.D. www.chipps.com</a:t>
            </a:r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EB0ED42-BFC3-40A6-8B03-D304DCAADB94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76" t="19792" r="16875" b="6250"/>
          <a:stretch>
            <a:fillRect/>
          </a:stretch>
        </p:blipFill>
        <p:spPr bwMode="auto">
          <a:xfrm>
            <a:off x="1243013" y="1600200"/>
            <a:ext cx="6529387" cy="454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3844</TotalTime>
  <Words>220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CiscoAcademy</vt:lpstr>
      <vt:lpstr>How to Use the Noyes Fiber Optic Cable Inspection Scope  Last Update 2008.08.13 1.0.0</vt:lpstr>
      <vt:lpstr>Objectives</vt:lpstr>
      <vt:lpstr>What is an Inspection Scope</vt:lpstr>
      <vt:lpstr>Noyes VS 300</vt:lpstr>
      <vt:lpstr>Noyes VS 300</vt:lpstr>
      <vt:lpstr>Noyes VS 300</vt:lpstr>
      <vt:lpstr>To Inspect Connectors</vt:lpstr>
      <vt:lpstr>To Center the Display</vt:lpstr>
      <vt:lpstr>Common End Face Examples</vt:lpstr>
      <vt:lpstr>Review</vt:lpstr>
    </vt:vector>
  </TitlesOfParts>
  <Company>FCCJ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the Noyes Fiber Optic Cable Inspection Scope</dc:title>
  <dc:creator>Kenneth M. Chipps Ph.D.</dc:creator>
  <cp:lastModifiedBy>Kenneth M. Chipps Ph.D.</cp:lastModifiedBy>
  <cp:revision>171</cp:revision>
  <dcterms:created xsi:type="dcterms:W3CDTF">2003-11-16T18:04:42Z</dcterms:created>
  <dcterms:modified xsi:type="dcterms:W3CDTF">2012-11-15T23:23:44Z</dcterms:modified>
</cp:coreProperties>
</file>