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78" r:id="rId3"/>
    <p:sldId id="259" r:id="rId4"/>
    <p:sldId id="260" r:id="rId5"/>
    <p:sldId id="261" r:id="rId6"/>
    <p:sldId id="262" r:id="rId7"/>
    <p:sldId id="263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39" autoAdjust="0"/>
  </p:normalViewPr>
  <p:slideViewPr>
    <p:cSldViewPr>
      <p:cViewPr varScale="1">
        <p:scale>
          <a:sx n="45" d="100"/>
          <a:sy n="45" d="100"/>
        </p:scale>
        <p:origin x="-161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DCDEA-A1F3-4889-A7DB-07DD4A9093AB}" type="datetimeFigureOut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F70893-F471-4424-BB28-B0E0AEFB2F1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ACC30-2C4A-49D2-B7F2-04E86D2030C0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0916896-CCF9-47C8-A565-8FC705D66FF8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013763-DABC-4ED8-941B-583BE83B14D4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BD52B8-8E99-4D83-AFC8-A5837A554EEE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734C71-F0BE-4000-8406-5C2F60DA0341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dirty="0" smtClean="0"/>
              <a:t>Click icon to add table</a:t>
            </a:r>
            <a:endParaRPr lang="en-US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7CB8C4-C915-47A7-9A13-DEBC570D8B23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01D393-DFF0-4B20-AD0E-6B59A1BC26CC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C8388A-6EC3-48CB-9984-4F4ABF9B1034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FE3C1E-E2AA-4E98-A04B-102DD3636007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D28238-3A7A-4392-BCF1-0A59CEF5AB46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7BB8C7-285E-4E09-A369-A4F96C8CDBA8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481B39-20F6-4E9C-830F-CE8028834F5D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BD255-AC5A-486A-AF8E-AD0DBB5BB992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D92EF6-AAFF-4B20-9AA8-F667CC02EF95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5B24245-A2AE-4DE3-A56B-1E9AE7A335A7}" type="datetime1">
              <a:rPr lang="en-US" smtClean="0"/>
              <a:pPr/>
              <a:t>7/28/2009</a:t>
            </a:fld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D011C11-FC64-4AE4-8E3A-9EF2088D41A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</a:t>
            </a:r>
            <a:r>
              <a:rPr lang="en-US" baseline="0" dirty="0" smtClean="0"/>
              <a:t> Are Protocols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2009.06.29</a:t>
            </a:r>
          </a:p>
          <a:p>
            <a:r>
              <a:rPr lang="en-US" sz="2400" dirty="0" smtClean="0"/>
              <a:t>1.0.0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1C11-FC64-4AE4-8E3A-9EF2088D41A0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4038600" cy="476250"/>
          </a:xfrm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AppleTalk</a:t>
            </a:r>
          </a:p>
        </p:txBody>
      </p:sp>
      <p:sp>
        <p:nvSpPr>
          <p:cNvPr id="1638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AppleTalk was developed by Apple to allow Macs to talk to each other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This was originally in a LAN type environment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 the second version AppleTalk was enhanced so that two AppleTalk networks could talk to each other over a link, such as a WAN link</a:t>
            </a:r>
          </a:p>
        </p:txBody>
      </p:sp>
      <p:sp>
        <p:nvSpPr>
          <p:cNvPr id="1638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63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DCBF63-4DE5-41B5-9993-60AE3C878CFE}" type="slidenum">
              <a:rPr lang="en-US" smtClean="0"/>
              <a:pPr/>
              <a:t>10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AppleTalk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In practice AppleTalk is not directly transmitted over a WAN link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Instead like IPX it is sent through an IP tunnel </a:t>
            </a:r>
          </a:p>
        </p:txBody>
      </p:sp>
      <p:sp>
        <p:nvSpPr>
          <p:cNvPr id="1741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3C6DA82-87FC-4772-A752-AC936E31B0B3}" type="slidenum">
              <a:rPr lang="en-US" smtClean="0"/>
              <a:pPr/>
              <a:t>11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SNA</a:t>
            </a:r>
          </a:p>
        </p:txBody>
      </p:sp>
      <p:sp>
        <p:nvSpPr>
          <p:cNvPr id="1843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SNA - Systems Network Architecture is IBM's protocol stack for its mainframe and mini computers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It dates from the 1970s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It is normally used in a direct connection between large computers, through a gateway for PCs and the like, or over a circuit such as X.25</a:t>
            </a:r>
          </a:p>
        </p:txBody>
      </p:sp>
      <p:sp>
        <p:nvSpPr>
          <p:cNvPr id="1843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95BCE0-2BFC-4025-9107-055721BDF004}" type="slidenum">
              <a:rPr lang="en-US" smtClean="0"/>
              <a:pPr/>
              <a:t>12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SNA</a:t>
            </a:r>
          </a:p>
        </p:txBody>
      </p:sp>
      <p:sp>
        <p:nvSpPr>
          <p:cNvPr id="1946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Much like X.25, SNA assumes if anything can go wrong, it will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As such it has extensive error correcting and reporting capabilities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 form of SNA used for minicomputers and LANs is APPN - Advanced Peer-to-Peer Networking</a:t>
            </a:r>
          </a:p>
        </p:txBody>
      </p:sp>
      <p:sp>
        <p:nvSpPr>
          <p:cNvPr id="1945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945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6A9472-F310-4F33-8F8E-767D8E98A49F}" type="slidenum">
              <a:rPr lang="en-US" smtClean="0"/>
              <a:pPr/>
              <a:t>13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DECnet</a:t>
            </a:r>
          </a:p>
        </p:txBody>
      </p:sp>
      <p:sp>
        <p:nvSpPr>
          <p:cNvPr id="2048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DECnet was designed in 1975 to connect Digital Equipment Corporation minicomputers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It was DECs protocol stack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Of course DEC is now owned by Compaq, which is now owned by Hewlett-Packard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As such this is a still discussed, but not much used protocol these days</a:t>
            </a:r>
          </a:p>
        </p:txBody>
      </p:sp>
      <p:sp>
        <p:nvSpPr>
          <p:cNvPr id="2048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5A47C2-3437-46BF-BD65-C9CD53AE4D9A}" type="slidenum">
              <a:rPr lang="en-US" smtClean="0"/>
              <a:pPr/>
              <a:t>14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DECnet</a:t>
            </a:r>
          </a:p>
        </p:txBody>
      </p:sp>
      <p:sp>
        <p:nvSpPr>
          <p:cNvPr id="2150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Like SNA it is sent over a direct connection between two DEC type computers or through a gateway</a:t>
            </a:r>
          </a:p>
        </p:txBody>
      </p:sp>
      <p:sp>
        <p:nvSpPr>
          <p:cNvPr id="2150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2150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7CA662-22FF-4D77-A9EC-72D96456DA5A}" type="slidenum">
              <a:rPr lang="en-US" smtClean="0"/>
              <a:pPr/>
              <a:t>15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Protocols are</a:t>
            </a:r>
            <a:r>
              <a:rPr lang="en-US" baseline="0" dirty="0" smtClean="0"/>
              <a:t> ways of doing things</a:t>
            </a:r>
          </a:p>
          <a:p>
            <a:r>
              <a:rPr lang="en-US" baseline="0" dirty="0" smtClean="0"/>
              <a:t>They are procedures or rules of the road</a:t>
            </a:r>
          </a:p>
          <a:p>
            <a:r>
              <a:rPr lang="en-US" baseline="0" dirty="0" smtClean="0"/>
              <a:t>There are two different types of protocols we will be dealing with here</a:t>
            </a:r>
          </a:p>
          <a:p>
            <a:r>
              <a:rPr lang="en-US" baseline="0" dirty="0" smtClean="0"/>
              <a:t>They are</a:t>
            </a:r>
          </a:p>
          <a:p>
            <a:pPr lvl="1" eaLnBrk="1" hangingPunct="1"/>
            <a:r>
              <a:rPr lang="en-US" dirty="0" smtClean="0"/>
              <a:t>Routing Protocols</a:t>
            </a:r>
          </a:p>
          <a:p>
            <a:pPr lvl="1" eaLnBrk="1" hangingPunct="1"/>
            <a:r>
              <a:rPr lang="en-US" dirty="0" smtClean="0"/>
              <a:t>Routed Protocols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11C11-FC64-4AE4-8E3A-9EF2088D41A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Copyright 2005-2009 Kenneth M. Chipps Ph.D. www.chipps.com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Routing Protocol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What is a routing protocol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are network layer protocols that are responsible for path determination and traffic switching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have to do with the actual routes the packets take and how that path is calculated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protocols include RIP, EIGRP, OSPF, and BGP</a:t>
            </a:r>
            <a:endParaRPr lang="en-US" dirty="0" smtClean="0"/>
          </a:p>
        </p:txBody>
      </p:sp>
      <p:sp>
        <p:nvSpPr>
          <p:cNvPr id="717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85F6E8-1027-4672-9150-FA7389C7B405}" type="slidenum">
              <a:rPr lang="en-US" smtClean="0"/>
              <a:pPr/>
              <a:t>3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Routing Protocol</a:t>
            </a:r>
          </a:p>
        </p:txBody>
      </p:sp>
      <p:sp>
        <p:nvSpPr>
          <p:cNvPr id="819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019F103-2F93-4C98-8CB7-59054CBB6EA3}" type="slidenum">
              <a:rPr lang="en-US" smtClean="0"/>
              <a:pPr/>
              <a:t>4</a:t>
            </a:fld>
            <a:endParaRPr lang="en-US" dirty="0" smtClean="0"/>
          </a:p>
        </p:txBody>
      </p:sp>
      <p:pic>
        <p:nvPicPr>
          <p:cNvPr id="8197" name="Picture 3" descr="bs00523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70138" y="1879600"/>
            <a:ext cx="4183062" cy="391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Routed Protocol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What is a routed protocol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protocols are routed by the routing protocols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They are concerned with the construction and transport of the data itself regardless of how it arrives at its destination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When the OSI model talks about encapsulation, this is what it is referring to</a:t>
            </a:r>
          </a:p>
        </p:txBody>
      </p:sp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A4E051-2858-4872-B0A3-CD99201B94E6}" type="slidenum">
              <a:rPr lang="en-US" smtClean="0"/>
              <a:pPr/>
              <a:t>5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What is a Routed Protocol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These cover all 7 layers of the OSI model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These protocols contain enough information in the fields in their headers that allow the packet to be routed from one network to another</a:t>
            </a:r>
          </a:p>
        </p:txBody>
      </p:sp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CCC1F5-6C37-43AC-9A14-1B1F2E20677E}" type="slidenum">
              <a:rPr lang="en-US" smtClean="0"/>
              <a:pPr/>
              <a:t>6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 is a Routed Protocol</a:t>
            </a:r>
          </a:p>
        </p:txBody>
      </p:sp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38ED32-BABE-49B6-9065-A88FBBD7C061}" type="slidenum">
              <a:rPr lang="en-US" smtClean="0"/>
              <a:pPr/>
              <a:t>7</a:t>
            </a:fld>
            <a:endParaRPr lang="en-US" dirty="0" smtClean="0"/>
          </a:p>
        </p:txBody>
      </p:sp>
      <p:pic>
        <p:nvPicPr>
          <p:cNvPr id="11269" name="Picture 3" descr="bs01120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67063" y="2133600"/>
            <a:ext cx="2809875" cy="346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Handling Other Protocol Stacks</a:t>
            </a:r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In the old days other routed protocols were used, such as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IPX/SPX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AppleTalk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SNA</a:t>
            </a:r>
          </a:p>
          <a:p>
            <a:pPr lvl="1" eaLnBrk="1" hangingPunct="1"/>
            <a:r>
              <a:rPr lang="en-US" dirty="0" smtClean="0">
                <a:cs typeface="Times New Roman" pitchFamily="18" charset="0"/>
              </a:rPr>
              <a:t>DECnet</a:t>
            </a:r>
          </a:p>
        </p:txBody>
      </p:sp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2FD49D-7B36-4402-B532-A7A3B7FCF585}" type="slidenum">
              <a:rPr lang="en-US" smtClean="0"/>
              <a:pPr/>
              <a:t>8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IPX/SPX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cs typeface="Times New Roman" pitchFamily="18" charset="0"/>
              </a:rPr>
              <a:t>IPX/SPX was developed by Novell for use over LANs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IPX can be, but usually is not these days, routed over a WAN link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 general direct routing of IPX has given way to tunneling</a:t>
            </a:r>
          </a:p>
          <a:p>
            <a:pPr eaLnBrk="1" hangingPunct="1"/>
            <a:r>
              <a:rPr lang="en-US" dirty="0" smtClean="0">
                <a:cs typeface="Times New Roman" pitchFamily="18" charset="0"/>
              </a:rPr>
              <a:t>In tunneling the IPX packet is hidden inside of an TCP/IP packet</a:t>
            </a:r>
          </a:p>
        </p:txBody>
      </p:sp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 smtClean="0"/>
              <a:t>Copyright 2005-2009 Kenneth M. Chipps Ph.D. www.chipps.com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09A7A5E-8F8C-40CF-9910-9ED049BE345D}" type="slidenum">
              <a:rPr lang="en-US" smtClean="0"/>
              <a:pPr/>
              <a:t>9</a:t>
            </a:fld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10</TotalTime>
  <Words>639</Words>
  <Application>Microsoft Office PowerPoint</Application>
  <PresentationFormat>On-screen Show (4:3)</PresentationFormat>
  <Paragraphs>88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CCNA</vt:lpstr>
      <vt:lpstr>What Are Protocols</vt:lpstr>
      <vt:lpstr>What Are Protocols</vt:lpstr>
      <vt:lpstr>What is a Routing Protocol</vt:lpstr>
      <vt:lpstr>What is a Routing Protocol</vt:lpstr>
      <vt:lpstr>What is a Routed Protocol</vt:lpstr>
      <vt:lpstr>What is a Routed Protocol</vt:lpstr>
      <vt:lpstr>What is a Routed Protocol</vt:lpstr>
      <vt:lpstr>Handling Other Protocol Stacks</vt:lpstr>
      <vt:lpstr>IPX/SPX</vt:lpstr>
      <vt:lpstr>AppleTalk</vt:lpstr>
      <vt:lpstr>AppleTalk</vt:lpstr>
      <vt:lpstr>SNA</vt:lpstr>
      <vt:lpstr>SNA</vt:lpstr>
      <vt:lpstr>DECnet</vt:lpstr>
      <vt:lpstr>DECnet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Protocols</dc:title>
  <dc:creator>Kenneth M. Chipps Ph.D.</dc:creator>
  <cp:lastModifiedBy>Kenneth M. Chipps Ph.D.</cp:lastModifiedBy>
  <cp:revision>7</cp:revision>
  <dcterms:created xsi:type="dcterms:W3CDTF">2009-06-27T03:26:22Z</dcterms:created>
  <dcterms:modified xsi:type="dcterms:W3CDTF">2009-07-28T21:05:18Z</dcterms:modified>
</cp:coreProperties>
</file>