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6" r:id="rId2"/>
  </p:sldMasterIdLst>
  <p:notesMasterIdLst>
    <p:notesMasterId r:id="rId63"/>
  </p:notesMasterIdLst>
  <p:sldIdLst>
    <p:sldId id="256" r:id="rId3"/>
    <p:sldId id="257" r:id="rId4"/>
    <p:sldId id="259" r:id="rId5"/>
    <p:sldId id="260" r:id="rId6"/>
    <p:sldId id="261" r:id="rId7"/>
    <p:sldId id="262" r:id="rId8"/>
    <p:sldId id="263" r:id="rId9"/>
    <p:sldId id="272" r:id="rId10"/>
    <p:sldId id="271" r:id="rId11"/>
    <p:sldId id="268" r:id="rId12"/>
    <p:sldId id="269" r:id="rId13"/>
    <p:sldId id="270" r:id="rId14"/>
    <p:sldId id="267" r:id="rId15"/>
    <p:sldId id="266" r:id="rId16"/>
    <p:sldId id="265" r:id="rId17"/>
    <p:sldId id="264"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39" autoAdjust="0"/>
  </p:normalViewPr>
  <p:slideViewPr>
    <p:cSldViewPr>
      <p:cViewPr varScale="1">
        <p:scale>
          <a:sx n="45" d="100"/>
          <a:sy n="45" d="100"/>
        </p:scale>
        <p:origin x="-16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1B15F3-F6ED-4155-B750-F6647E718118}" type="datetimeFigureOut">
              <a:rPr lang="en-US" smtClean="0"/>
              <a:pPr/>
              <a:t>7/28/2009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A24D46-BB13-4014-9837-817024656135}"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fld id="{1377D891-4058-42DA-8D57-1D1921FA0646}" type="datetime1">
              <a:rPr lang="en-US" smtClean="0"/>
              <a:pPr/>
              <a:t>7/28/2009</a:t>
            </a:fld>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FF6A4E48-CB54-43D1-A0CD-5E72116DC70F}"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F5D0617C-6804-4190-8D23-24257A014F1A}"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E4F81AB9-78D8-4F67-95A7-C2A751806E49}" type="datetime1">
              <a:rPr lang="en-US" smtClean="0"/>
              <a:pPr/>
              <a:t>7/28/2009</a:t>
            </a:fld>
            <a:endParaRPr lang="en-US" dirty="0"/>
          </a:p>
        </p:txBody>
      </p:sp>
      <p:sp>
        <p:nvSpPr>
          <p:cNvPr id="8"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A4C435F3-7DCF-40E3-95EF-979556B52BE3}" type="datetime1">
              <a:rPr lang="en-US" smtClean="0"/>
              <a:pPr>
                <a:defRPr/>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4F7A3DA-9BEA-470A-8FA2-FE4E8BE247A4}" type="slidenum">
              <a:rPr lang="en-US" smtClean="0"/>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fld id="{726B7DC0-D2C8-4BEA-96B1-2C7B9A7688DD}"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fld id="{4ADB6D5C-C583-4A32-A9A6-09E268B19719}" type="datetime1">
              <a:rPr lang="en-US" smtClean="0"/>
              <a:pPr/>
              <a:t>7/28/2009</a:t>
            </a:fld>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ED0968DF-10FC-415F-AE40-45C924F98DB9}"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72667504-2F47-431C-A621-D416388B87B0}"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6FF7114C-8649-428F-8578-BC34FF6EB11C}" type="datetime1">
              <a:rPr lang="en-US" smtClean="0"/>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4F910E20-E360-44A0-9FA8-67BB50A14F5F}" type="datetime1">
              <a:rPr lang="en-US" smtClean="0"/>
              <a:pPr/>
              <a:t>7/28/2009</a:t>
            </a:fld>
            <a:endParaRPr lang="en-US" dirty="0"/>
          </a:p>
        </p:txBody>
      </p:sp>
      <p:sp>
        <p:nvSpPr>
          <p:cNvPr id="8"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BDA2C9D2-ACF0-45B5-B82D-AA3F68806610}"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DD911918-A5CC-427A-ADA1-B9EDAB9511BD}" type="datetime1">
              <a:rPr lang="en-US" smtClean="0"/>
              <a:pPr/>
              <a:t>7/28/2009</a:t>
            </a:fld>
            <a:endParaRPr lang="en-US" dirty="0"/>
          </a:p>
        </p:txBody>
      </p:sp>
      <p:sp>
        <p:nvSpPr>
          <p:cNvPr id="4"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D4C027DB-A5EC-4EBE-9B7D-13A2C9DED8A9}" type="datetime1">
              <a:rPr lang="en-US" smtClean="0"/>
              <a:pPr/>
              <a:t>7/28/2009</a:t>
            </a:fld>
            <a:endParaRPr lang="en-US" dirty="0"/>
          </a:p>
        </p:txBody>
      </p:sp>
      <p:sp>
        <p:nvSpPr>
          <p:cNvPr id="3"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D03E7703-3F86-4ABA-9FE2-08522EF85B36}" type="datetime1">
              <a:rPr lang="en-US" smtClean="0"/>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C6D34F9-C5AD-4736-9C99-FEF963F01445}" type="datetime1">
              <a:rPr lang="en-US" smtClean="0"/>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6AC153AE-679A-4C61-BB66-02EC5496DC7A}"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0C711486-9C98-4267-BBCA-71E0D6CA5EED}"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CDC6C273-35B8-48CD-BA3C-F8ECE502EE3C}" type="datetime1">
              <a:rPr lang="en-US" smtClean="0"/>
              <a:pPr/>
              <a:t>7/28/2009</a:t>
            </a:fld>
            <a:endParaRPr lang="en-US" dirty="0"/>
          </a:p>
        </p:txBody>
      </p:sp>
      <p:sp>
        <p:nvSpPr>
          <p:cNvPr id="8"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29D48293-D1E1-4950-8D9E-B3CCEA7C2601}" type="datetime1">
              <a:rPr lang="en-US" smtClean="0"/>
              <a:pPr>
                <a:defRPr/>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4F7A3DA-9BEA-470A-8FA2-FE4E8BE247A4}" type="slidenum">
              <a:rPr lang="en-US" smtClean="0"/>
              <a:pPr>
                <a:defRPr/>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fld id="{B060450E-C856-44A7-84F9-03DA5DE2ED88}"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5344519B-A542-48EF-BD1D-D3E0DCBAAE0E}" type="datetime1">
              <a:rPr lang="en-US" smtClean="0"/>
              <a:pPr/>
              <a:t>7/28/2009</a:t>
            </a:fld>
            <a:endParaRPr lang="en-US" dirty="0"/>
          </a:p>
        </p:txBody>
      </p:sp>
      <p:sp>
        <p:nvSpPr>
          <p:cNvPr id="5"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396DC6A9-53AD-491C-8C37-483CD2EA506D}" type="datetime1">
              <a:rPr lang="en-US" smtClean="0"/>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BF92144E-70AA-4129-A84B-52443F705F83}" type="datetime1">
              <a:rPr lang="en-US" smtClean="0"/>
              <a:pPr/>
              <a:t>7/28/2009</a:t>
            </a:fld>
            <a:endParaRPr lang="en-US" dirty="0"/>
          </a:p>
        </p:txBody>
      </p:sp>
      <p:sp>
        <p:nvSpPr>
          <p:cNvPr id="8"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D1AE39C7-DFAF-452C-8E9C-5806295FCDC3}" type="datetime1">
              <a:rPr lang="en-US" smtClean="0"/>
              <a:pPr/>
              <a:t>7/28/2009</a:t>
            </a:fld>
            <a:endParaRPr lang="en-US" dirty="0"/>
          </a:p>
        </p:txBody>
      </p:sp>
      <p:sp>
        <p:nvSpPr>
          <p:cNvPr id="4"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EAD0159F-9CFE-4478-BA72-2D49E212009A}" type="datetime1">
              <a:rPr lang="en-US" smtClean="0"/>
              <a:pPr/>
              <a:t>7/28/2009</a:t>
            </a:fld>
            <a:endParaRPr lang="en-US" dirty="0"/>
          </a:p>
        </p:txBody>
      </p:sp>
      <p:sp>
        <p:nvSpPr>
          <p:cNvPr id="3"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7EBD0D14-0F5B-49F2-91AF-EB6DB37713DE}" type="datetime1">
              <a:rPr lang="en-US" smtClean="0"/>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9E79F4C-C128-47AC-A5B4-3E84F48E1D98}" type="datetime1">
              <a:rPr lang="en-US" smtClean="0"/>
              <a:pPr/>
              <a:t>7/28/2009</a:t>
            </a:fld>
            <a:endParaRPr lang="en-US" dirty="0"/>
          </a:p>
        </p:txBody>
      </p:sp>
      <p:sp>
        <p:nvSpPr>
          <p:cNvPr id="6" name="Rectangle 5"/>
          <p:cNvSpPr>
            <a:spLocks noGrp="1" noChangeArrowheads="1"/>
          </p:cNvSpPr>
          <p:nvPr>
            <p:ph type="ftr" sz="quarter" idx="11"/>
          </p:nvPr>
        </p:nvSpPr>
        <p:spPr>
          <a:ln/>
        </p:spPr>
        <p:txBody>
          <a:bodyPr/>
          <a:lstStyle>
            <a:lvl1pPr>
              <a:defRPr/>
            </a:lvl1pPr>
          </a:lstStyle>
          <a:p>
            <a:r>
              <a:rPr lang="en-US" dirty="0" smtClean="0"/>
              <a:t>Copyright 2009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fld id="{41D4AEB5-264A-4A40-99B8-C37297C28A0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176EA369-1C2B-4522-817C-C55110A0B6DF}" type="datetime1">
              <a:rPr lang="en-US" smtClean="0"/>
              <a:pPr/>
              <a:t>7/28/2009</a:t>
            </a:fld>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lang="en-US" dirty="0" smtClean="0"/>
              <a:t>Copyright 2009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1D4AEB5-264A-4A40-99B8-C37297C28A0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hf hd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1A492355-A293-4D2D-918B-C5E63B1AE67E}" type="datetime1">
              <a:rPr lang="en-US" smtClean="0"/>
              <a:pPr/>
              <a:t>7/28/2009</a:t>
            </a:fld>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lang="en-US" dirty="0" smtClean="0"/>
              <a:t>Copyright 2009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1D4AEB5-264A-4A40-99B8-C37297C28A0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hf hd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OSI and TCP/IP Models</a:t>
            </a:r>
            <a:endParaRPr lang="en-US" dirty="0"/>
          </a:p>
        </p:txBody>
      </p:sp>
      <p:sp>
        <p:nvSpPr>
          <p:cNvPr id="3" name="Subtitle 2"/>
          <p:cNvSpPr>
            <a:spLocks noGrp="1"/>
          </p:cNvSpPr>
          <p:nvPr>
            <p:ph type="subTitle" idx="1"/>
          </p:nvPr>
        </p:nvSpPr>
        <p:spPr/>
        <p:txBody>
          <a:bodyPr/>
          <a:lstStyle/>
          <a:p>
            <a:r>
              <a:rPr lang="en-US" sz="2400" dirty="0" smtClean="0"/>
              <a:t>Last Update 2009.06.29</a:t>
            </a:r>
          </a:p>
          <a:p>
            <a:r>
              <a:rPr lang="en-US" sz="2400" dirty="0" smtClean="0"/>
              <a:t>1.0.0</a:t>
            </a:r>
          </a:p>
        </p:txBody>
      </p:sp>
      <p:sp>
        <p:nvSpPr>
          <p:cNvPr id="4" name="Slide Number Placeholder 3"/>
          <p:cNvSpPr>
            <a:spLocks noGrp="1"/>
          </p:cNvSpPr>
          <p:nvPr>
            <p:ph type="sldNum" sz="quarter" idx="12"/>
          </p:nvPr>
        </p:nvSpPr>
        <p:spPr/>
        <p:txBody>
          <a:bodyPr/>
          <a:lstStyle/>
          <a:p>
            <a:fld id="{41D4AEB5-264A-4A40-99B8-C37297C28A01}" type="slidenum">
              <a:rPr lang="en-US" smtClean="0"/>
              <a:pPr/>
              <a:t>1</a:t>
            </a:fld>
            <a:endParaRPr lang="en-US" dirty="0"/>
          </a:p>
        </p:txBody>
      </p:sp>
      <p:sp>
        <p:nvSpPr>
          <p:cNvPr id="5" name="Footer Placeholder 4"/>
          <p:cNvSpPr>
            <a:spLocks noGrp="1"/>
          </p:cNvSpPr>
          <p:nvPr>
            <p:ph type="ftr" sz="quarter" idx="11"/>
          </p:nvPr>
        </p:nvSpPr>
        <p:spPr>
          <a:xfrm>
            <a:off x="2667000" y="6245225"/>
            <a:ext cx="4038600" cy="476250"/>
          </a:xfrm>
        </p:spPr>
        <p:txBody>
          <a:bodyPr/>
          <a:lstStyle/>
          <a:p>
            <a:r>
              <a:rPr lang="en-US" dirty="0" smtClean="0"/>
              <a:t>Copyright 2009 Kenneth M. Chipps Ph.D. www.chipps.com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2"/>
          <p:cNvSpPr>
            <a:spLocks noGrp="1" noChangeArrowheads="1"/>
          </p:cNvSpPr>
          <p:nvPr>
            <p:ph type="title"/>
          </p:nvPr>
        </p:nvSpPr>
        <p:spPr/>
        <p:txBody>
          <a:bodyPr/>
          <a:lstStyle/>
          <a:p>
            <a:r>
              <a:rPr lang="en-US" dirty="0" smtClean="0">
                <a:cs typeface="Times New Roman" pitchFamily="18" charset="0"/>
              </a:rPr>
              <a:t>Session Layer</a:t>
            </a:r>
          </a:p>
        </p:txBody>
      </p:sp>
      <p:sp>
        <p:nvSpPr>
          <p:cNvPr id="36869" name="Rectangle 3"/>
          <p:cNvSpPr>
            <a:spLocks noGrp="1" noChangeArrowheads="1"/>
          </p:cNvSpPr>
          <p:nvPr>
            <p:ph idx="1"/>
          </p:nvPr>
        </p:nvSpPr>
        <p:spPr/>
        <p:txBody>
          <a:bodyPr/>
          <a:lstStyle/>
          <a:p>
            <a:r>
              <a:rPr lang="en-US" dirty="0" smtClean="0">
                <a:cs typeface="Times New Roman" pitchFamily="18" charset="0"/>
              </a:rPr>
              <a:t>Manages the communications session</a:t>
            </a:r>
          </a:p>
          <a:p>
            <a:r>
              <a:rPr lang="en-US" dirty="0" smtClean="0">
                <a:cs typeface="Times New Roman" pitchFamily="18" charset="0"/>
              </a:rPr>
              <a:t>For example, one physical wire; yet two data flows on this single wire</a:t>
            </a:r>
          </a:p>
        </p:txBody>
      </p:sp>
      <p:sp>
        <p:nvSpPr>
          <p:cNvPr id="3686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6867" name="Slide Number Placeholder 5"/>
          <p:cNvSpPr>
            <a:spLocks noGrp="1"/>
          </p:cNvSpPr>
          <p:nvPr>
            <p:ph type="sldNum" sz="quarter" idx="12"/>
          </p:nvPr>
        </p:nvSpPr>
        <p:spPr>
          <a:noFill/>
        </p:spPr>
        <p:txBody>
          <a:bodyPr/>
          <a:lstStyle/>
          <a:p>
            <a:fld id="{4C4C6D82-F9BE-431C-89E3-57FB5D41CD2F}" type="slidenum">
              <a:rPr lang="en-US" smtClean="0"/>
              <a:pPr/>
              <a:t>10</a:t>
            </a:fld>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p:cNvSpPr>
            <a:spLocks noGrp="1" noChangeArrowheads="1"/>
          </p:cNvSpPr>
          <p:nvPr>
            <p:ph type="title"/>
          </p:nvPr>
        </p:nvSpPr>
        <p:spPr/>
        <p:txBody>
          <a:bodyPr/>
          <a:lstStyle/>
          <a:p>
            <a:r>
              <a:rPr lang="en-US" dirty="0" smtClean="0"/>
              <a:t>Session Layer</a:t>
            </a:r>
          </a:p>
        </p:txBody>
      </p:sp>
      <p:sp>
        <p:nvSpPr>
          <p:cNvPr id="3789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7891" name="Slide Number Placeholder 5"/>
          <p:cNvSpPr>
            <a:spLocks noGrp="1"/>
          </p:cNvSpPr>
          <p:nvPr>
            <p:ph type="sldNum" sz="quarter" idx="12"/>
          </p:nvPr>
        </p:nvSpPr>
        <p:spPr>
          <a:noFill/>
        </p:spPr>
        <p:txBody>
          <a:bodyPr/>
          <a:lstStyle/>
          <a:p>
            <a:fld id="{D737C294-F1EF-4C1B-84AB-469FC9B5952F}" type="slidenum">
              <a:rPr lang="en-US" smtClean="0"/>
              <a:pPr/>
              <a:t>11</a:t>
            </a:fld>
            <a:endParaRPr lang="en-US" dirty="0" smtClean="0"/>
          </a:p>
        </p:txBody>
      </p:sp>
      <p:pic>
        <p:nvPicPr>
          <p:cNvPr id="37893" name="Picture 4"/>
          <p:cNvPicPr>
            <a:picLocks noChangeAspect="1" noChangeArrowheads="1"/>
          </p:cNvPicPr>
          <p:nvPr/>
        </p:nvPicPr>
        <p:blipFill>
          <a:blip r:embed="rId2" cstate="print"/>
          <a:srcRect/>
          <a:stretch>
            <a:fillRect/>
          </a:stretch>
        </p:blipFill>
        <p:spPr bwMode="auto">
          <a:xfrm>
            <a:off x="1447800" y="1466850"/>
            <a:ext cx="6248400" cy="4686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2"/>
          <p:cNvSpPr>
            <a:spLocks noGrp="1" noChangeArrowheads="1"/>
          </p:cNvSpPr>
          <p:nvPr>
            <p:ph type="title"/>
          </p:nvPr>
        </p:nvSpPr>
        <p:spPr/>
        <p:txBody>
          <a:bodyPr/>
          <a:lstStyle/>
          <a:p>
            <a:r>
              <a:rPr lang="en-US" dirty="0" smtClean="0"/>
              <a:t>Session Layer</a:t>
            </a:r>
          </a:p>
        </p:txBody>
      </p:sp>
      <p:sp>
        <p:nvSpPr>
          <p:cNvPr id="38917" name="Rectangle 3"/>
          <p:cNvSpPr>
            <a:spLocks noGrp="1" noChangeArrowheads="1"/>
          </p:cNvSpPr>
          <p:nvPr>
            <p:ph idx="1"/>
          </p:nvPr>
        </p:nvSpPr>
        <p:spPr/>
        <p:txBody>
          <a:bodyPr/>
          <a:lstStyle/>
          <a:p>
            <a:r>
              <a:rPr lang="en-US" dirty="0" smtClean="0"/>
              <a:t>In this case a file is being downloaded using ftp and a web page is being loaded using http</a:t>
            </a:r>
          </a:p>
        </p:txBody>
      </p:sp>
      <p:sp>
        <p:nvSpPr>
          <p:cNvPr id="3891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8915" name="Slide Number Placeholder 5"/>
          <p:cNvSpPr>
            <a:spLocks noGrp="1"/>
          </p:cNvSpPr>
          <p:nvPr>
            <p:ph type="sldNum" sz="quarter" idx="12"/>
          </p:nvPr>
        </p:nvSpPr>
        <p:spPr>
          <a:noFill/>
        </p:spPr>
        <p:txBody>
          <a:bodyPr/>
          <a:lstStyle/>
          <a:p>
            <a:fld id="{4209A6B1-F157-4725-8363-EAA308E5923D}" type="slidenum">
              <a:rPr lang="en-US" smtClean="0"/>
              <a:pPr/>
              <a:t>12</a:t>
            </a:fld>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2"/>
          <p:cNvSpPr>
            <a:spLocks noGrp="1" noChangeArrowheads="1"/>
          </p:cNvSpPr>
          <p:nvPr>
            <p:ph type="title"/>
          </p:nvPr>
        </p:nvSpPr>
        <p:spPr/>
        <p:txBody>
          <a:bodyPr/>
          <a:lstStyle/>
          <a:p>
            <a:r>
              <a:rPr lang="en-US" dirty="0" smtClean="0">
                <a:cs typeface="Times New Roman" pitchFamily="18" charset="0"/>
              </a:rPr>
              <a:t>Transport Layer</a:t>
            </a:r>
          </a:p>
        </p:txBody>
      </p:sp>
      <p:sp>
        <p:nvSpPr>
          <p:cNvPr id="35845" name="Rectangle 3"/>
          <p:cNvSpPr>
            <a:spLocks noGrp="1" noChangeArrowheads="1"/>
          </p:cNvSpPr>
          <p:nvPr>
            <p:ph idx="1"/>
          </p:nvPr>
        </p:nvSpPr>
        <p:spPr/>
        <p:txBody>
          <a:bodyPr/>
          <a:lstStyle/>
          <a:p>
            <a:r>
              <a:rPr lang="en-US" dirty="0" smtClean="0">
                <a:cs typeface="Times New Roman" pitchFamily="18" charset="0"/>
              </a:rPr>
              <a:t>Manages flow across the network</a:t>
            </a:r>
          </a:p>
        </p:txBody>
      </p:sp>
      <p:sp>
        <p:nvSpPr>
          <p:cNvPr id="3584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5843" name="Slide Number Placeholder 5"/>
          <p:cNvSpPr>
            <a:spLocks noGrp="1"/>
          </p:cNvSpPr>
          <p:nvPr>
            <p:ph type="sldNum" sz="quarter" idx="12"/>
          </p:nvPr>
        </p:nvSpPr>
        <p:spPr>
          <a:noFill/>
        </p:spPr>
        <p:txBody>
          <a:bodyPr/>
          <a:lstStyle/>
          <a:p>
            <a:fld id="{558DFD29-4503-4E56-BFA1-CB423C72292A}" type="slidenum">
              <a:rPr lang="en-US" smtClean="0"/>
              <a:pPr/>
              <a:t>13</a:t>
            </a:fld>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p:nvPr>
        </p:nvSpPr>
        <p:spPr/>
        <p:txBody>
          <a:bodyPr/>
          <a:lstStyle/>
          <a:p>
            <a:r>
              <a:rPr lang="en-US" dirty="0" smtClean="0">
                <a:cs typeface="Times New Roman" pitchFamily="18" charset="0"/>
              </a:rPr>
              <a:t>Network Layer</a:t>
            </a:r>
          </a:p>
        </p:txBody>
      </p:sp>
      <p:sp>
        <p:nvSpPr>
          <p:cNvPr id="34821" name="Rectangle 3"/>
          <p:cNvSpPr>
            <a:spLocks noGrp="1" noChangeArrowheads="1"/>
          </p:cNvSpPr>
          <p:nvPr>
            <p:ph idx="1"/>
          </p:nvPr>
        </p:nvSpPr>
        <p:spPr/>
        <p:txBody>
          <a:bodyPr/>
          <a:lstStyle/>
          <a:p>
            <a:r>
              <a:rPr lang="en-US" dirty="0" smtClean="0">
                <a:cs typeface="Times New Roman" pitchFamily="18" charset="0"/>
              </a:rPr>
              <a:t>Manages addressing</a:t>
            </a:r>
          </a:p>
        </p:txBody>
      </p:sp>
      <p:sp>
        <p:nvSpPr>
          <p:cNvPr id="3481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4819" name="Slide Number Placeholder 5"/>
          <p:cNvSpPr>
            <a:spLocks noGrp="1"/>
          </p:cNvSpPr>
          <p:nvPr>
            <p:ph type="sldNum" sz="quarter" idx="12"/>
          </p:nvPr>
        </p:nvSpPr>
        <p:spPr>
          <a:noFill/>
        </p:spPr>
        <p:txBody>
          <a:bodyPr/>
          <a:lstStyle/>
          <a:p>
            <a:fld id="{EB18DA95-A492-47F1-908F-024DE6663ABE}" type="slidenum">
              <a:rPr lang="en-US" smtClean="0"/>
              <a:pPr/>
              <a:t>14</a:t>
            </a:fld>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p:txBody>
          <a:bodyPr/>
          <a:lstStyle/>
          <a:p>
            <a:r>
              <a:rPr lang="en-US" dirty="0" smtClean="0">
                <a:cs typeface="Times New Roman" pitchFamily="18" charset="0"/>
              </a:rPr>
              <a:t>Data Link Layer</a:t>
            </a:r>
          </a:p>
        </p:txBody>
      </p:sp>
      <p:sp>
        <p:nvSpPr>
          <p:cNvPr id="33797" name="Rectangle 3"/>
          <p:cNvSpPr>
            <a:spLocks noGrp="1" noChangeArrowheads="1"/>
          </p:cNvSpPr>
          <p:nvPr>
            <p:ph idx="1"/>
          </p:nvPr>
        </p:nvSpPr>
        <p:spPr/>
        <p:txBody>
          <a:bodyPr/>
          <a:lstStyle/>
          <a:p>
            <a:r>
              <a:rPr lang="en-US" dirty="0" smtClean="0">
                <a:cs typeface="Times New Roman" pitchFamily="18" charset="0"/>
              </a:rPr>
              <a:t>Provides reliable transmission over the physical media</a:t>
            </a:r>
          </a:p>
        </p:txBody>
      </p:sp>
      <p:sp>
        <p:nvSpPr>
          <p:cNvPr id="3379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3795" name="Slide Number Placeholder 5"/>
          <p:cNvSpPr>
            <a:spLocks noGrp="1"/>
          </p:cNvSpPr>
          <p:nvPr>
            <p:ph type="sldNum" sz="quarter" idx="12"/>
          </p:nvPr>
        </p:nvSpPr>
        <p:spPr>
          <a:noFill/>
        </p:spPr>
        <p:txBody>
          <a:bodyPr/>
          <a:lstStyle/>
          <a:p>
            <a:fld id="{CCDE774C-0177-4D6A-83F3-965D0E28246E}" type="slidenum">
              <a:rPr lang="en-US" smtClean="0"/>
              <a:pPr/>
              <a:t>15</a:t>
            </a:fld>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p:txBody>
          <a:bodyPr/>
          <a:lstStyle/>
          <a:p>
            <a:r>
              <a:rPr lang="en-US" dirty="0" smtClean="0">
                <a:cs typeface="Times New Roman" pitchFamily="18" charset="0"/>
              </a:rPr>
              <a:t>Physical Layer</a:t>
            </a:r>
          </a:p>
        </p:txBody>
      </p:sp>
      <p:sp>
        <p:nvSpPr>
          <p:cNvPr id="32773" name="Rectangle 3"/>
          <p:cNvSpPr>
            <a:spLocks noGrp="1" noChangeArrowheads="1"/>
          </p:cNvSpPr>
          <p:nvPr>
            <p:ph idx="1"/>
          </p:nvPr>
        </p:nvSpPr>
        <p:spPr/>
        <p:txBody>
          <a:bodyPr/>
          <a:lstStyle/>
          <a:p>
            <a:r>
              <a:rPr lang="en-US" dirty="0" smtClean="0">
                <a:cs typeface="Times New Roman" pitchFamily="18" charset="0"/>
              </a:rPr>
              <a:t>Puts the bits on the media</a:t>
            </a:r>
          </a:p>
        </p:txBody>
      </p:sp>
      <p:sp>
        <p:nvSpPr>
          <p:cNvPr id="3277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2771" name="Slide Number Placeholder 5"/>
          <p:cNvSpPr>
            <a:spLocks noGrp="1"/>
          </p:cNvSpPr>
          <p:nvPr>
            <p:ph type="sldNum" sz="quarter" idx="12"/>
          </p:nvPr>
        </p:nvSpPr>
        <p:spPr>
          <a:noFill/>
        </p:spPr>
        <p:txBody>
          <a:bodyPr/>
          <a:lstStyle/>
          <a:p>
            <a:fld id="{BC482B85-DD66-4972-9352-839A581DE723}" type="slidenum">
              <a:rPr lang="en-US" smtClean="0"/>
              <a:pPr/>
              <a:t>16</a:t>
            </a:fld>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p:txBody>
          <a:bodyPr/>
          <a:lstStyle/>
          <a:p>
            <a:pPr eaLnBrk="1" hangingPunct="1"/>
            <a:r>
              <a:rPr lang="en-US" altLang="en-US" dirty="0" smtClean="0">
                <a:cs typeface="Times New Roman" pitchFamily="18" charset="0"/>
              </a:rPr>
              <a:t>OSI Layers</a:t>
            </a:r>
            <a:endParaRPr lang="en-US" dirty="0" smtClean="0"/>
          </a:p>
        </p:txBody>
      </p:sp>
      <p:pic>
        <p:nvPicPr>
          <p:cNvPr id="41988" name="Picture 3" descr="2_3_47"/>
          <p:cNvPicPr>
            <a:picLocks noGrp="1" noChangeAspect="1" noChangeArrowheads="1"/>
          </p:cNvPicPr>
          <p:nvPr>
            <p:ph idx="1"/>
          </p:nvPr>
        </p:nvPicPr>
        <p:blipFill>
          <a:blip r:embed="rId2" cstate="print"/>
          <a:srcRect/>
          <a:stretch>
            <a:fillRect/>
          </a:stretch>
        </p:blipFill>
        <p:spPr>
          <a:xfrm>
            <a:off x="914400" y="1249363"/>
            <a:ext cx="7467600" cy="4618037"/>
          </a:xfrm>
          <a:noFill/>
        </p:spPr>
      </p:pic>
      <p:sp>
        <p:nvSpPr>
          <p:cNvPr id="4198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1989" name="Slide Number Placeholder 4"/>
          <p:cNvSpPr>
            <a:spLocks noGrp="1"/>
          </p:cNvSpPr>
          <p:nvPr>
            <p:ph type="sldNum" sz="quarter" idx="12"/>
          </p:nvPr>
        </p:nvSpPr>
        <p:spPr>
          <a:noFill/>
        </p:spPr>
        <p:txBody>
          <a:bodyPr/>
          <a:lstStyle/>
          <a:p>
            <a:fld id="{7476F194-736C-4027-B091-64FFC6D75AA9}" type="slidenum">
              <a:rPr lang="en-US" smtClean="0"/>
              <a:pPr/>
              <a:t>17</a:t>
            </a:fld>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p:txBody>
          <a:bodyPr/>
          <a:lstStyle/>
          <a:p>
            <a:pPr eaLnBrk="1" hangingPunct="1"/>
            <a:r>
              <a:rPr lang="en-US" altLang="en-US" dirty="0" smtClean="0">
                <a:cs typeface="Times New Roman" pitchFamily="18" charset="0"/>
              </a:rPr>
              <a:t>OSI Layers </a:t>
            </a:r>
          </a:p>
        </p:txBody>
      </p:sp>
      <p:pic>
        <p:nvPicPr>
          <p:cNvPr id="43012" name="Picture 5" descr="2_3_46"/>
          <p:cNvPicPr>
            <a:picLocks noGrp="1" noChangeAspect="1" noChangeArrowheads="1"/>
          </p:cNvPicPr>
          <p:nvPr>
            <p:ph idx="1"/>
          </p:nvPr>
        </p:nvPicPr>
        <p:blipFill>
          <a:blip r:embed="rId2" cstate="print"/>
          <a:srcRect/>
          <a:stretch>
            <a:fillRect/>
          </a:stretch>
        </p:blipFill>
        <p:spPr>
          <a:xfrm>
            <a:off x="762000" y="1255713"/>
            <a:ext cx="7696200" cy="4611687"/>
          </a:xfrm>
          <a:noFill/>
        </p:spPr>
      </p:pic>
      <p:sp>
        <p:nvSpPr>
          <p:cNvPr id="4301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3013" name="Slide Number Placeholder 4"/>
          <p:cNvSpPr>
            <a:spLocks noGrp="1"/>
          </p:cNvSpPr>
          <p:nvPr>
            <p:ph type="sldNum" sz="quarter" idx="12"/>
          </p:nvPr>
        </p:nvSpPr>
        <p:spPr>
          <a:noFill/>
        </p:spPr>
        <p:txBody>
          <a:bodyPr/>
          <a:lstStyle/>
          <a:p>
            <a:fld id="{EE8E4786-DD8D-48BD-9C0A-EB55F4A6C8C7}" type="slidenum">
              <a:rPr lang="en-US" smtClean="0"/>
              <a:pPr/>
              <a:t>18</a:t>
            </a:fld>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p:txBody>
          <a:bodyPr/>
          <a:lstStyle/>
          <a:p>
            <a:pPr eaLnBrk="1" hangingPunct="1"/>
            <a:r>
              <a:rPr lang="en-US" altLang="en-US" dirty="0" smtClean="0">
                <a:cs typeface="Times New Roman" pitchFamily="18" charset="0"/>
              </a:rPr>
              <a:t>OSI Layers </a:t>
            </a:r>
          </a:p>
        </p:txBody>
      </p:sp>
      <p:pic>
        <p:nvPicPr>
          <p:cNvPr id="44036" name="Picture 5" descr="2_3_45"/>
          <p:cNvPicPr>
            <a:picLocks noGrp="1" noChangeAspect="1" noChangeArrowheads="1"/>
          </p:cNvPicPr>
          <p:nvPr>
            <p:ph idx="1"/>
          </p:nvPr>
        </p:nvPicPr>
        <p:blipFill>
          <a:blip r:embed="rId2" cstate="print"/>
          <a:srcRect/>
          <a:stretch>
            <a:fillRect/>
          </a:stretch>
        </p:blipFill>
        <p:spPr>
          <a:xfrm>
            <a:off x="762000" y="1289050"/>
            <a:ext cx="7696200" cy="4806950"/>
          </a:xfrm>
          <a:noFill/>
        </p:spPr>
      </p:pic>
      <p:sp>
        <p:nvSpPr>
          <p:cNvPr id="4403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4037" name="Slide Number Placeholder 4"/>
          <p:cNvSpPr>
            <a:spLocks noGrp="1"/>
          </p:cNvSpPr>
          <p:nvPr>
            <p:ph type="sldNum" sz="quarter" idx="12"/>
          </p:nvPr>
        </p:nvSpPr>
        <p:spPr>
          <a:noFill/>
        </p:spPr>
        <p:txBody>
          <a:bodyPr/>
          <a:lstStyle/>
          <a:p>
            <a:fld id="{07FBAB88-FC2B-4A42-8728-988ED99182C6}" type="slidenum">
              <a:rPr lang="en-US" smtClean="0"/>
              <a:pPr/>
              <a:t>19</a:t>
            </a:fld>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OSI Model</a:t>
            </a:r>
            <a:endParaRPr lang="en-US" dirty="0"/>
          </a:p>
        </p:txBody>
      </p:sp>
      <p:sp>
        <p:nvSpPr>
          <p:cNvPr id="3" name="Content Placeholder 2"/>
          <p:cNvSpPr>
            <a:spLocks noGrp="1"/>
          </p:cNvSpPr>
          <p:nvPr>
            <p:ph idx="1"/>
          </p:nvPr>
        </p:nvSpPr>
        <p:spPr/>
        <p:txBody>
          <a:bodyPr/>
          <a:lstStyle/>
          <a:p>
            <a:pPr eaLnBrk="1" hangingPunct="1"/>
            <a:r>
              <a:rPr lang="en-US" dirty="0" smtClean="0"/>
              <a:t>The OSI – Open System Interconnection model is mentioned constantly</a:t>
            </a:r>
          </a:p>
          <a:p>
            <a:pPr eaLnBrk="1" hangingPunct="1"/>
            <a:r>
              <a:rPr lang="en-US" dirty="0" smtClean="0"/>
              <a:t>It is used to classify and clarify the function of the hardware and software used in all types of computer networks</a:t>
            </a:r>
          </a:p>
          <a:p>
            <a:pPr eaLnBrk="1" hangingPunct="1"/>
            <a:r>
              <a:rPr lang="en-US" dirty="0" smtClean="0"/>
              <a:t>But even more important</a:t>
            </a:r>
          </a:p>
        </p:txBody>
      </p:sp>
      <p:sp>
        <p:nvSpPr>
          <p:cNvPr id="4" name="Slide Number Placeholder 3"/>
          <p:cNvSpPr>
            <a:spLocks noGrp="1"/>
          </p:cNvSpPr>
          <p:nvPr>
            <p:ph type="sldNum" sz="quarter" idx="12"/>
          </p:nvPr>
        </p:nvSpPr>
        <p:spPr/>
        <p:txBody>
          <a:bodyPr/>
          <a:lstStyle/>
          <a:p>
            <a:fld id="{41D4AEB5-264A-4A40-99B8-C37297C28A01}" type="slidenum">
              <a:rPr lang="en-US" smtClean="0"/>
              <a:pPr/>
              <a:t>2</a:t>
            </a:fld>
            <a:endParaRPr lang="en-US" dirty="0"/>
          </a:p>
        </p:txBody>
      </p:sp>
      <p:sp>
        <p:nvSpPr>
          <p:cNvPr id="5" name="Footer Placeholder 4"/>
          <p:cNvSpPr>
            <a:spLocks noGrp="1"/>
          </p:cNvSpPr>
          <p:nvPr>
            <p:ph type="ftr" sz="quarter" idx="11"/>
          </p:nvPr>
        </p:nvSpPr>
        <p:spPr/>
        <p:txBody>
          <a:bodyPr/>
          <a:lstStyle/>
          <a:p>
            <a:r>
              <a:rPr lang="en-US" dirty="0" smtClean="0"/>
              <a:t>Copyright 2009 Kenneth M. Chipps Ph.D. www.chipps.com</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p:txBody>
          <a:bodyPr/>
          <a:lstStyle/>
          <a:p>
            <a:pPr eaLnBrk="1" hangingPunct="1"/>
            <a:r>
              <a:rPr lang="en-US" altLang="en-US" dirty="0" smtClean="0">
                <a:cs typeface="Times New Roman" pitchFamily="18" charset="0"/>
              </a:rPr>
              <a:t>OSI Layers </a:t>
            </a:r>
          </a:p>
        </p:txBody>
      </p:sp>
      <p:pic>
        <p:nvPicPr>
          <p:cNvPr id="45060" name="Picture 5" descr="2_3_44"/>
          <p:cNvPicPr>
            <a:picLocks noGrp="1" noChangeAspect="1" noChangeArrowheads="1"/>
          </p:cNvPicPr>
          <p:nvPr>
            <p:ph idx="1"/>
          </p:nvPr>
        </p:nvPicPr>
        <p:blipFill>
          <a:blip r:embed="rId2" cstate="print"/>
          <a:srcRect/>
          <a:stretch>
            <a:fillRect/>
          </a:stretch>
        </p:blipFill>
        <p:spPr>
          <a:xfrm>
            <a:off x="914400" y="1255713"/>
            <a:ext cx="7467600" cy="4840287"/>
          </a:xfrm>
          <a:noFill/>
        </p:spPr>
      </p:pic>
      <p:sp>
        <p:nvSpPr>
          <p:cNvPr id="4505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5061" name="Slide Number Placeholder 4"/>
          <p:cNvSpPr>
            <a:spLocks noGrp="1"/>
          </p:cNvSpPr>
          <p:nvPr>
            <p:ph type="sldNum" sz="quarter" idx="12"/>
          </p:nvPr>
        </p:nvSpPr>
        <p:spPr>
          <a:noFill/>
        </p:spPr>
        <p:txBody>
          <a:bodyPr/>
          <a:lstStyle/>
          <a:p>
            <a:fld id="{23E61434-8A7D-4B70-8351-E5F29994271C}" type="slidenum">
              <a:rPr lang="en-US" smtClean="0"/>
              <a:pPr/>
              <a:t>20</a:t>
            </a:fld>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ChangeArrowheads="1"/>
          </p:cNvSpPr>
          <p:nvPr>
            <p:ph type="title"/>
          </p:nvPr>
        </p:nvSpPr>
        <p:spPr/>
        <p:txBody>
          <a:bodyPr/>
          <a:lstStyle/>
          <a:p>
            <a:pPr eaLnBrk="1" hangingPunct="1"/>
            <a:r>
              <a:rPr lang="en-US" altLang="en-US" dirty="0" smtClean="0">
                <a:cs typeface="Times New Roman" pitchFamily="18" charset="0"/>
              </a:rPr>
              <a:t>OSI Layers </a:t>
            </a:r>
          </a:p>
        </p:txBody>
      </p:sp>
      <p:pic>
        <p:nvPicPr>
          <p:cNvPr id="46084" name="Picture 5" descr="2_3_43"/>
          <p:cNvPicPr>
            <a:picLocks noGrp="1" noChangeAspect="1" noChangeArrowheads="1"/>
          </p:cNvPicPr>
          <p:nvPr>
            <p:ph idx="1"/>
          </p:nvPr>
        </p:nvPicPr>
        <p:blipFill>
          <a:blip r:embed="rId2" cstate="print"/>
          <a:srcRect/>
          <a:stretch>
            <a:fillRect/>
          </a:stretch>
        </p:blipFill>
        <p:spPr>
          <a:xfrm>
            <a:off x="838200" y="1219200"/>
            <a:ext cx="7543800" cy="4652963"/>
          </a:xfrm>
          <a:noFill/>
        </p:spPr>
      </p:pic>
      <p:sp>
        <p:nvSpPr>
          <p:cNvPr id="4608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6085" name="Slide Number Placeholder 4"/>
          <p:cNvSpPr>
            <a:spLocks noGrp="1"/>
          </p:cNvSpPr>
          <p:nvPr>
            <p:ph type="sldNum" sz="quarter" idx="12"/>
          </p:nvPr>
        </p:nvSpPr>
        <p:spPr>
          <a:noFill/>
        </p:spPr>
        <p:txBody>
          <a:bodyPr/>
          <a:lstStyle/>
          <a:p>
            <a:fld id="{554B264C-6513-4CF1-924C-3838F16A4569}" type="slidenum">
              <a:rPr lang="en-US" smtClean="0"/>
              <a:pPr/>
              <a:t>21</a:t>
            </a:fld>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p:cNvSpPr>
            <a:spLocks noGrp="1" noChangeArrowheads="1"/>
          </p:cNvSpPr>
          <p:nvPr>
            <p:ph type="title"/>
          </p:nvPr>
        </p:nvSpPr>
        <p:spPr/>
        <p:txBody>
          <a:bodyPr/>
          <a:lstStyle/>
          <a:p>
            <a:pPr eaLnBrk="1" hangingPunct="1"/>
            <a:r>
              <a:rPr lang="en-US" altLang="en-US" dirty="0" smtClean="0">
                <a:cs typeface="Times New Roman" pitchFamily="18" charset="0"/>
              </a:rPr>
              <a:t>OSI Layers </a:t>
            </a:r>
          </a:p>
        </p:txBody>
      </p:sp>
      <p:sp>
        <p:nvSpPr>
          <p:cNvPr id="4710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7109" name="Slide Number Placeholder 6"/>
          <p:cNvSpPr>
            <a:spLocks noGrp="1"/>
          </p:cNvSpPr>
          <p:nvPr>
            <p:ph type="sldNum" sz="quarter" idx="12"/>
          </p:nvPr>
        </p:nvSpPr>
        <p:spPr>
          <a:noFill/>
        </p:spPr>
        <p:txBody>
          <a:bodyPr/>
          <a:lstStyle/>
          <a:p>
            <a:fld id="{08EE723F-B702-4BD3-AEBD-3AE1FC717CEF}" type="slidenum">
              <a:rPr lang="en-US" smtClean="0"/>
              <a:pPr/>
              <a:t>22</a:t>
            </a:fld>
            <a:endParaRPr lang="en-US" dirty="0" smtClean="0"/>
          </a:p>
        </p:txBody>
      </p:sp>
      <p:grpSp>
        <p:nvGrpSpPr>
          <p:cNvPr id="2" name="Group 8"/>
          <p:cNvGrpSpPr>
            <a:grpSpLocks/>
          </p:cNvGrpSpPr>
          <p:nvPr/>
        </p:nvGrpSpPr>
        <p:grpSpPr bwMode="auto">
          <a:xfrm>
            <a:off x="1066800" y="1284288"/>
            <a:ext cx="7696200" cy="5040312"/>
            <a:chOff x="672" y="816"/>
            <a:chExt cx="4848" cy="3175"/>
          </a:xfrm>
        </p:grpSpPr>
        <p:pic>
          <p:nvPicPr>
            <p:cNvPr id="47110" name="Picture 5" descr="2_3_42"/>
            <p:cNvPicPr>
              <a:picLocks noChangeAspect="1" noChangeArrowheads="1"/>
            </p:cNvPicPr>
            <p:nvPr/>
          </p:nvPicPr>
          <p:blipFill>
            <a:blip r:embed="rId2" cstate="print"/>
            <a:srcRect/>
            <a:stretch>
              <a:fillRect/>
            </a:stretch>
          </p:blipFill>
          <p:spPr bwMode="auto">
            <a:xfrm>
              <a:off x="672" y="816"/>
              <a:ext cx="4512" cy="3175"/>
            </a:xfrm>
            <a:prstGeom prst="rect">
              <a:avLst/>
            </a:prstGeom>
            <a:noFill/>
            <a:ln w="9525">
              <a:noFill/>
              <a:miter lim="800000"/>
              <a:headEnd/>
              <a:tailEnd/>
            </a:ln>
          </p:spPr>
        </p:pic>
        <p:sp>
          <p:nvSpPr>
            <p:cNvPr id="47111" name="Text Box 7"/>
            <p:cNvSpPr txBox="1">
              <a:spLocks noChangeArrowheads="1"/>
            </p:cNvSpPr>
            <p:nvPr/>
          </p:nvSpPr>
          <p:spPr bwMode="auto">
            <a:xfrm>
              <a:off x="2448" y="3264"/>
              <a:ext cx="3072" cy="582"/>
            </a:xfrm>
            <a:prstGeom prst="rect">
              <a:avLst/>
            </a:prstGeom>
            <a:solidFill>
              <a:schemeClr val="bg1"/>
            </a:solidFill>
            <a:ln w="9525">
              <a:noFill/>
              <a:miter lim="800000"/>
              <a:headEnd/>
              <a:tailEnd/>
            </a:ln>
          </p:spPr>
          <p:txBody>
            <a:bodyPr lIns="73025" tIns="36512" rIns="73025" bIns="36512">
              <a:spAutoFit/>
            </a:bodyPr>
            <a:lstStyle/>
            <a:p>
              <a:pPr eaLnBrk="0" hangingPunct="0">
                <a:spcBef>
                  <a:spcPct val="50000"/>
                </a:spcBef>
                <a:buFontTx/>
                <a:buChar char="•"/>
              </a:pPr>
              <a:r>
                <a:rPr lang="en-US" sz="1400" dirty="0"/>
                <a:t>Provides connectivity and path selection between two host</a:t>
              </a:r>
            </a:p>
            <a:p>
              <a:pPr eaLnBrk="0" hangingPunct="0">
                <a:spcBef>
                  <a:spcPct val="50000"/>
                </a:spcBef>
                <a:buFontTx/>
                <a:buChar char="•"/>
              </a:pPr>
              <a:r>
                <a:rPr lang="en-US" sz="1400" dirty="0"/>
                <a:t>Provides Logical address</a:t>
              </a:r>
            </a:p>
            <a:p>
              <a:pPr eaLnBrk="0" hangingPunct="0">
                <a:spcBef>
                  <a:spcPct val="50000"/>
                </a:spcBef>
                <a:buFontTx/>
                <a:buChar char="•"/>
              </a:pPr>
              <a:r>
                <a:rPr lang="en-US" sz="1400" dirty="0"/>
                <a:t>No error correction, best effort delivery.</a:t>
              </a:r>
            </a:p>
          </p:txBody>
        </p: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p:txBody>
          <a:bodyPr/>
          <a:lstStyle/>
          <a:p>
            <a:pPr eaLnBrk="1" hangingPunct="1"/>
            <a:r>
              <a:rPr lang="en-US" altLang="en-US" dirty="0" smtClean="0">
                <a:cs typeface="Times New Roman" pitchFamily="18" charset="0"/>
              </a:rPr>
              <a:t>OSI Layers </a:t>
            </a:r>
          </a:p>
        </p:txBody>
      </p:sp>
      <p:pic>
        <p:nvPicPr>
          <p:cNvPr id="48132" name="Picture 7" descr="2_3_4"/>
          <p:cNvPicPr>
            <a:picLocks noGrp="1" noChangeAspect="1" noChangeArrowheads="1"/>
          </p:cNvPicPr>
          <p:nvPr>
            <p:ph idx="1"/>
          </p:nvPr>
        </p:nvPicPr>
        <p:blipFill>
          <a:blip r:embed="rId2" cstate="print"/>
          <a:srcRect/>
          <a:stretch>
            <a:fillRect/>
          </a:stretch>
        </p:blipFill>
        <p:spPr>
          <a:xfrm>
            <a:off x="1371600" y="1204913"/>
            <a:ext cx="6400800" cy="4662487"/>
          </a:xfrm>
          <a:noFill/>
        </p:spPr>
      </p:pic>
      <p:sp>
        <p:nvSpPr>
          <p:cNvPr id="4813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8133" name="Slide Number Placeholder 4"/>
          <p:cNvSpPr>
            <a:spLocks noGrp="1"/>
          </p:cNvSpPr>
          <p:nvPr>
            <p:ph type="sldNum" sz="quarter" idx="12"/>
          </p:nvPr>
        </p:nvSpPr>
        <p:spPr>
          <a:noFill/>
        </p:spPr>
        <p:txBody>
          <a:bodyPr/>
          <a:lstStyle/>
          <a:p>
            <a:fld id="{AC998D26-C7B5-4DE2-8DC5-2B39AE4205D9}" type="slidenum">
              <a:rPr lang="en-US" smtClean="0"/>
              <a:pPr/>
              <a:t>23</a:t>
            </a:fld>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ChangeArrowheads="1"/>
          </p:cNvSpPr>
          <p:nvPr>
            <p:ph type="title"/>
          </p:nvPr>
        </p:nvSpPr>
        <p:spPr/>
        <p:txBody>
          <a:bodyPr/>
          <a:lstStyle/>
          <a:p>
            <a:pPr eaLnBrk="1" hangingPunct="1"/>
            <a:r>
              <a:rPr lang="en-US" dirty="0" smtClean="0">
                <a:cs typeface="Times New Roman" pitchFamily="18" charset="0"/>
              </a:rPr>
              <a:t>How Do You Remember This</a:t>
            </a:r>
          </a:p>
        </p:txBody>
      </p:sp>
      <p:sp>
        <p:nvSpPr>
          <p:cNvPr id="49156" name="Rectangle 3"/>
          <p:cNvSpPr>
            <a:spLocks noGrp="1" noChangeArrowheads="1"/>
          </p:cNvSpPr>
          <p:nvPr>
            <p:ph idx="1"/>
          </p:nvPr>
        </p:nvSpPr>
        <p:spPr/>
        <p:txBody>
          <a:bodyPr/>
          <a:lstStyle/>
          <a:p>
            <a:pPr eaLnBrk="1" hangingPunct="1"/>
            <a:r>
              <a:rPr lang="en-US" dirty="0" smtClean="0">
                <a:cs typeface="Times New Roman" pitchFamily="18" charset="0"/>
              </a:rPr>
              <a:t>Away</a:t>
            </a:r>
          </a:p>
          <a:p>
            <a:pPr eaLnBrk="1" hangingPunct="1"/>
            <a:r>
              <a:rPr lang="en-US" dirty="0" smtClean="0">
                <a:cs typeface="Times New Roman" pitchFamily="18" charset="0"/>
              </a:rPr>
              <a:t>Pizza</a:t>
            </a:r>
          </a:p>
          <a:p>
            <a:pPr eaLnBrk="1" hangingPunct="1"/>
            <a:r>
              <a:rPr lang="en-US" dirty="0" smtClean="0">
                <a:cs typeface="Times New Roman" pitchFamily="18" charset="0"/>
              </a:rPr>
              <a:t>Sausage</a:t>
            </a:r>
          </a:p>
          <a:p>
            <a:pPr eaLnBrk="1" hangingPunct="1"/>
            <a:r>
              <a:rPr lang="en-US" dirty="0" smtClean="0">
                <a:cs typeface="Times New Roman" pitchFamily="18" charset="0"/>
              </a:rPr>
              <a:t>Throw</a:t>
            </a:r>
          </a:p>
          <a:p>
            <a:pPr eaLnBrk="1" hangingPunct="1"/>
            <a:r>
              <a:rPr lang="en-US" dirty="0" smtClean="0">
                <a:cs typeface="Times New Roman" pitchFamily="18" charset="0"/>
              </a:rPr>
              <a:t>Not</a:t>
            </a:r>
          </a:p>
          <a:p>
            <a:pPr eaLnBrk="1" hangingPunct="1"/>
            <a:r>
              <a:rPr lang="en-US" dirty="0" smtClean="0">
                <a:cs typeface="Times New Roman" pitchFamily="18" charset="0"/>
              </a:rPr>
              <a:t>Do</a:t>
            </a:r>
          </a:p>
          <a:p>
            <a:pPr eaLnBrk="1" hangingPunct="1"/>
            <a:r>
              <a:rPr lang="en-US" dirty="0" smtClean="0">
                <a:cs typeface="Times New Roman" pitchFamily="18" charset="0"/>
              </a:rPr>
              <a:t>Please</a:t>
            </a:r>
            <a:endParaRPr lang="en-US" dirty="0" smtClean="0"/>
          </a:p>
        </p:txBody>
      </p:sp>
      <p:sp>
        <p:nvSpPr>
          <p:cNvPr id="4915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9157" name="Slide Number Placeholder 4"/>
          <p:cNvSpPr>
            <a:spLocks noGrp="1"/>
          </p:cNvSpPr>
          <p:nvPr>
            <p:ph type="sldNum" sz="quarter" idx="12"/>
          </p:nvPr>
        </p:nvSpPr>
        <p:spPr>
          <a:noFill/>
        </p:spPr>
        <p:txBody>
          <a:bodyPr/>
          <a:lstStyle/>
          <a:p>
            <a:fld id="{78B12E3F-9263-4D3A-84F7-FAA82A7C0DD9}" type="slidenum">
              <a:rPr lang="en-US" smtClean="0"/>
              <a:pPr/>
              <a:t>24</a:t>
            </a:fld>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ChangeArrowheads="1"/>
          </p:cNvSpPr>
          <p:nvPr>
            <p:ph type="title"/>
          </p:nvPr>
        </p:nvSpPr>
        <p:spPr/>
        <p:txBody>
          <a:bodyPr/>
          <a:lstStyle/>
          <a:p>
            <a:pPr eaLnBrk="1" hangingPunct="1"/>
            <a:r>
              <a:rPr lang="en-US" dirty="0" smtClean="0"/>
              <a:t>Data Link Layer Subdivision</a:t>
            </a:r>
          </a:p>
        </p:txBody>
      </p:sp>
      <p:sp>
        <p:nvSpPr>
          <p:cNvPr id="50180" name="Rectangle 3"/>
          <p:cNvSpPr>
            <a:spLocks noGrp="1" noChangeArrowheads="1"/>
          </p:cNvSpPr>
          <p:nvPr>
            <p:ph idx="1"/>
          </p:nvPr>
        </p:nvSpPr>
        <p:spPr/>
        <p:txBody>
          <a:bodyPr/>
          <a:lstStyle/>
          <a:p>
            <a:pPr eaLnBrk="1" hangingPunct="1"/>
            <a:r>
              <a:rPr lang="en-US" dirty="0" smtClean="0"/>
              <a:t>The Data Link layer can be subdivided into two sublayers</a:t>
            </a:r>
          </a:p>
          <a:p>
            <a:pPr lvl="1" eaLnBrk="1" hangingPunct="1"/>
            <a:r>
              <a:rPr lang="en-US" dirty="0" smtClean="0"/>
              <a:t>LLC – Logical Link Control</a:t>
            </a:r>
          </a:p>
          <a:p>
            <a:pPr lvl="1" eaLnBrk="1" hangingPunct="1"/>
            <a:r>
              <a:rPr lang="en-US" dirty="0" smtClean="0"/>
              <a:t>MAC – Media Access Control</a:t>
            </a:r>
          </a:p>
          <a:p>
            <a:pPr eaLnBrk="1" hangingPunct="1"/>
            <a:r>
              <a:rPr lang="en-US" dirty="0" smtClean="0"/>
              <a:t>This was done by the IEEE 802 committees to further isolate the functions that must be performed at the Data Link layer</a:t>
            </a:r>
          </a:p>
        </p:txBody>
      </p:sp>
      <p:sp>
        <p:nvSpPr>
          <p:cNvPr id="5017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0181" name="Slide Number Placeholder 4"/>
          <p:cNvSpPr>
            <a:spLocks noGrp="1"/>
          </p:cNvSpPr>
          <p:nvPr>
            <p:ph type="sldNum" sz="quarter" idx="12"/>
          </p:nvPr>
        </p:nvSpPr>
        <p:spPr>
          <a:noFill/>
        </p:spPr>
        <p:txBody>
          <a:bodyPr/>
          <a:lstStyle/>
          <a:p>
            <a:fld id="{970B05DB-7765-4DEB-83F5-7474330AE169}" type="slidenum">
              <a:rPr lang="en-US" smtClean="0"/>
              <a:pPr/>
              <a:t>25</a:t>
            </a:fld>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p:cNvSpPr>
            <a:spLocks noGrp="1" noChangeArrowheads="1"/>
          </p:cNvSpPr>
          <p:nvPr>
            <p:ph type="title"/>
          </p:nvPr>
        </p:nvSpPr>
        <p:spPr/>
        <p:txBody>
          <a:bodyPr/>
          <a:lstStyle/>
          <a:p>
            <a:pPr eaLnBrk="1" hangingPunct="1"/>
            <a:r>
              <a:rPr lang="en-US" dirty="0" smtClean="0"/>
              <a:t>Data Link Layer Subdivision</a:t>
            </a:r>
          </a:p>
        </p:txBody>
      </p:sp>
      <p:sp>
        <p:nvSpPr>
          <p:cNvPr id="51204" name="Rectangle 3"/>
          <p:cNvSpPr>
            <a:spLocks noGrp="1" noChangeArrowheads="1"/>
          </p:cNvSpPr>
          <p:nvPr>
            <p:ph idx="1"/>
          </p:nvPr>
        </p:nvSpPr>
        <p:spPr/>
        <p:txBody>
          <a:bodyPr/>
          <a:lstStyle/>
          <a:p>
            <a:pPr eaLnBrk="1" hangingPunct="1"/>
            <a:r>
              <a:rPr lang="en-US" dirty="0" smtClean="0"/>
              <a:t>LLC Sublayer</a:t>
            </a:r>
          </a:p>
          <a:p>
            <a:pPr lvl="1" eaLnBrk="1" hangingPunct="1"/>
            <a:r>
              <a:rPr lang="en-US" dirty="0" smtClean="0"/>
              <a:t>This layer is defined by a single IEEE protocol called 802.2 or LLC – Logical Link Control</a:t>
            </a:r>
          </a:p>
          <a:p>
            <a:pPr lvl="1" eaLnBrk="1" hangingPunct="1"/>
            <a:r>
              <a:rPr lang="en-US" dirty="0" smtClean="0"/>
              <a:t>This layer isolates the upper layers from the details of the lower layers</a:t>
            </a:r>
          </a:p>
        </p:txBody>
      </p:sp>
      <p:sp>
        <p:nvSpPr>
          <p:cNvPr id="5120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1205" name="Slide Number Placeholder 4"/>
          <p:cNvSpPr>
            <a:spLocks noGrp="1"/>
          </p:cNvSpPr>
          <p:nvPr>
            <p:ph type="sldNum" sz="quarter" idx="12"/>
          </p:nvPr>
        </p:nvSpPr>
        <p:spPr>
          <a:noFill/>
        </p:spPr>
        <p:txBody>
          <a:bodyPr/>
          <a:lstStyle/>
          <a:p>
            <a:fld id="{9CD33FDE-468B-4880-8A7B-7E6F3A106EF4}" type="slidenum">
              <a:rPr lang="en-US" smtClean="0"/>
              <a:pPr/>
              <a:t>26</a:t>
            </a:fld>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2"/>
          <p:cNvSpPr>
            <a:spLocks noGrp="1" noChangeArrowheads="1"/>
          </p:cNvSpPr>
          <p:nvPr>
            <p:ph type="title"/>
          </p:nvPr>
        </p:nvSpPr>
        <p:spPr/>
        <p:txBody>
          <a:bodyPr/>
          <a:lstStyle/>
          <a:p>
            <a:pPr eaLnBrk="1" hangingPunct="1"/>
            <a:r>
              <a:rPr lang="en-US" dirty="0" smtClean="0"/>
              <a:t>Data Link Layer Subdivision</a:t>
            </a:r>
          </a:p>
        </p:txBody>
      </p:sp>
      <p:sp>
        <p:nvSpPr>
          <p:cNvPr id="52228" name="Rectangle 3"/>
          <p:cNvSpPr>
            <a:spLocks noGrp="1" noChangeArrowheads="1"/>
          </p:cNvSpPr>
          <p:nvPr>
            <p:ph idx="1"/>
          </p:nvPr>
        </p:nvSpPr>
        <p:spPr/>
        <p:txBody>
          <a:bodyPr/>
          <a:lstStyle/>
          <a:p>
            <a:pPr eaLnBrk="1" hangingPunct="1"/>
            <a:r>
              <a:rPr lang="en-US" dirty="0" smtClean="0"/>
              <a:t>MAC Sublayer</a:t>
            </a:r>
          </a:p>
          <a:p>
            <a:pPr lvl="1" eaLnBrk="1" hangingPunct="1"/>
            <a:r>
              <a:rPr lang="en-US" dirty="0" smtClean="0"/>
              <a:t>This layer describes how the media is to be accessed and used by devices connected on the same segment</a:t>
            </a:r>
          </a:p>
          <a:p>
            <a:pPr lvl="2" eaLnBrk="1" hangingPunct="1"/>
            <a:r>
              <a:rPr lang="en-US" dirty="0" smtClean="0"/>
              <a:t>These are the network access methods, such as</a:t>
            </a:r>
          </a:p>
          <a:p>
            <a:pPr lvl="3" eaLnBrk="1" hangingPunct="1"/>
            <a:r>
              <a:rPr lang="en-US" dirty="0" smtClean="0"/>
              <a:t>Ethernet – 802.3</a:t>
            </a:r>
          </a:p>
          <a:p>
            <a:pPr lvl="3" eaLnBrk="1" hangingPunct="1"/>
            <a:r>
              <a:rPr lang="en-US" dirty="0" smtClean="0"/>
              <a:t>Token Ring – 802.5</a:t>
            </a:r>
          </a:p>
          <a:p>
            <a:pPr lvl="1" eaLnBrk="1" hangingPunct="1"/>
            <a:r>
              <a:rPr lang="en-US" dirty="0" smtClean="0"/>
              <a:t>This is also where the physical or MAC address assigned to each NIC is defined</a:t>
            </a:r>
          </a:p>
        </p:txBody>
      </p:sp>
      <p:sp>
        <p:nvSpPr>
          <p:cNvPr id="5222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2229" name="Slide Number Placeholder 4"/>
          <p:cNvSpPr>
            <a:spLocks noGrp="1"/>
          </p:cNvSpPr>
          <p:nvPr>
            <p:ph type="sldNum" sz="quarter" idx="12"/>
          </p:nvPr>
        </p:nvSpPr>
        <p:spPr>
          <a:noFill/>
        </p:spPr>
        <p:txBody>
          <a:bodyPr/>
          <a:lstStyle/>
          <a:p>
            <a:fld id="{81298490-E08C-455D-A39C-DFBFF3C7E8F3}" type="slidenum">
              <a:rPr lang="en-US" smtClean="0"/>
              <a:pPr/>
              <a:t>27</a:t>
            </a:fld>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p:txBody>
          <a:bodyPr/>
          <a:lstStyle/>
          <a:p>
            <a:pPr eaLnBrk="1" hangingPunct="1"/>
            <a:r>
              <a:rPr lang="en-US" dirty="0" smtClean="0"/>
              <a:t>Data Link to Network Layer</a:t>
            </a:r>
          </a:p>
        </p:txBody>
      </p:sp>
      <p:sp>
        <p:nvSpPr>
          <p:cNvPr id="53252" name="Rectangle 3"/>
          <p:cNvSpPr>
            <a:spLocks noGrp="1" noChangeArrowheads="1"/>
          </p:cNvSpPr>
          <p:nvPr>
            <p:ph idx="1"/>
          </p:nvPr>
        </p:nvSpPr>
        <p:spPr/>
        <p:txBody>
          <a:bodyPr/>
          <a:lstStyle/>
          <a:p>
            <a:pPr eaLnBrk="1" hangingPunct="1"/>
            <a:r>
              <a:rPr lang="en-US" dirty="0" smtClean="0"/>
              <a:t>Above the LLC sublayer is the 802.1 High Level Interface</a:t>
            </a:r>
          </a:p>
        </p:txBody>
      </p:sp>
      <p:sp>
        <p:nvSpPr>
          <p:cNvPr id="5325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3253" name="Slide Number Placeholder 4"/>
          <p:cNvSpPr>
            <a:spLocks noGrp="1"/>
          </p:cNvSpPr>
          <p:nvPr>
            <p:ph type="sldNum" sz="quarter" idx="12"/>
          </p:nvPr>
        </p:nvSpPr>
        <p:spPr>
          <a:noFill/>
        </p:spPr>
        <p:txBody>
          <a:bodyPr/>
          <a:lstStyle/>
          <a:p>
            <a:fld id="{46D0C067-4F3F-4CDD-92E6-190041ECAFDA}" type="slidenum">
              <a:rPr lang="en-US" smtClean="0"/>
              <a:pPr/>
              <a:t>28</a:t>
            </a:fld>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p:txBody>
          <a:bodyPr/>
          <a:lstStyle/>
          <a:p>
            <a:pPr eaLnBrk="1" hangingPunct="1"/>
            <a:r>
              <a:rPr lang="en-US" dirty="0" smtClean="0"/>
              <a:t>Data Flow</a:t>
            </a:r>
          </a:p>
        </p:txBody>
      </p:sp>
      <p:sp>
        <p:nvSpPr>
          <p:cNvPr id="54276" name="Rectangle 3"/>
          <p:cNvSpPr>
            <a:spLocks noGrp="1" noChangeArrowheads="1"/>
          </p:cNvSpPr>
          <p:nvPr>
            <p:ph idx="1"/>
          </p:nvPr>
        </p:nvSpPr>
        <p:spPr/>
        <p:txBody>
          <a:bodyPr/>
          <a:lstStyle/>
          <a:p>
            <a:pPr eaLnBrk="1" hangingPunct="1"/>
            <a:r>
              <a:rPr lang="en-US" dirty="0" smtClean="0"/>
              <a:t>An important aspect addressed by the OSI model is how data flows in a network</a:t>
            </a:r>
          </a:p>
          <a:p>
            <a:pPr eaLnBrk="1" hangingPunct="1"/>
            <a:r>
              <a:rPr lang="en-US" dirty="0" smtClean="0"/>
              <a:t>As seen below, data flows</a:t>
            </a:r>
          </a:p>
          <a:p>
            <a:pPr lvl="1" eaLnBrk="1" hangingPunct="1"/>
            <a:r>
              <a:rPr lang="en-US" dirty="0" smtClean="0"/>
              <a:t>Down the stack</a:t>
            </a:r>
          </a:p>
          <a:p>
            <a:pPr lvl="1" eaLnBrk="1" hangingPunct="1"/>
            <a:r>
              <a:rPr lang="en-US" dirty="0" smtClean="0"/>
              <a:t>Across the media</a:t>
            </a:r>
          </a:p>
          <a:p>
            <a:pPr lvl="1" eaLnBrk="1" hangingPunct="1"/>
            <a:r>
              <a:rPr lang="en-US" dirty="0" smtClean="0"/>
              <a:t>Up the stack</a:t>
            </a:r>
          </a:p>
          <a:p>
            <a:pPr eaLnBrk="1" hangingPunct="1"/>
            <a:r>
              <a:rPr lang="en-US" dirty="0" smtClean="0"/>
              <a:t>It does not matter if it starts on the left or right side</a:t>
            </a:r>
          </a:p>
        </p:txBody>
      </p:sp>
      <p:sp>
        <p:nvSpPr>
          <p:cNvPr id="5427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4277" name="Slide Number Placeholder 4"/>
          <p:cNvSpPr>
            <a:spLocks noGrp="1"/>
          </p:cNvSpPr>
          <p:nvPr>
            <p:ph type="sldNum" sz="quarter" idx="12"/>
          </p:nvPr>
        </p:nvSpPr>
        <p:spPr>
          <a:noFill/>
        </p:spPr>
        <p:txBody>
          <a:bodyPr/>
          <a:lstStyle/>
          <a:p>
            <a:fld id="{E007F1AA-91F1-4D8E-B075-6A26052AF539}" type="slidenum">
              <a:rPr lang="en-US" smtClean="0"/>
              <a:pPr/>
              <a:t>29</a:t>
            </a:fld>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pPr eaLnBrk="1" hangingPunct="1"/>
            <a:r>
              <a:rPr lang="en-US" dirty="0" smtClean="0"/>
              <a:t>Why Are We Discussing This</a:t>
            </a:r>
          </a:p>
        </p:txBody>
      </p:sp>
      <p:sp>
        <p:nvSpPr>
          <p:cNvPr id="27652" name="Rectangle 3"/>
          <p:cNvSpPr>
            <a:spLocks noGrp="1" noChangeArrowheads="1"/>
          </p:cNvSpPr>
          <p:nvPr>
            <p:ph idx="1"/>
          </p:nvPr>
        </p:nvSpPr>
        <p:spPr/>
        <p:txBody>
          <a:bodyPr/>
          <a:lstStyle/>
          <a:p>
            <a:pPr eaLnBrk="1" hangingPunct="1"/>
            <a:r>
              <a:rPr lang="en-US" dirty="0" smtClean="0"/>
              <a:t>All the books and articles mention it</a:t>
            </a:r>
          </a:p>
          <a:p>
            <a:pPr eaLnBrk="1" hangingPunct="1"/>
            <a:r>
              <a:rPr lang="en-US" dirty="0" smtClean="0"/>
              <a:t>Vendors use it in their sales pitches</a:t>
            </a:r>
          </a:p>
          <a:p>
            <a:pPr eaLnBrk="1" hangingPunct="1"/>
            <a:r>
              <a:rPr lang="en-US" dirty="0" smtClean="0"/>
              <a:t>It makes the process of understanding how data flows in a network easier to understand</a:t>
            </a:r>
          </a:p>
          <a:p>
            <a:pPr eaLnBrk="1" hangingPunct="1"/>
            <a:r>
              <a:rPr lang="en-US" dirty="0" smtClean="0"/>
              <a:t>Everyone else had to learn it, so you do to</a:t>
            </a:r>
          </a:p>
        </p:txBody>
      </p:sp>
      <p:sp>
        <p:nvSpPr>
          <p:cNvPr id="2765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7653" name="Slide Number Placeholder 4"/>
          <p:cNvSpPr>
            <a:spLocks noGrp="1"/>
          </p:cNvSpPr>
          <p:nvPr>
            <p:ph type="sldNum" sz="quarter" idx="12"/>
          </p:nvPr>
        </p:nvSpPr>
        <p:spPr>
          <a:noFill/>
        </p:spPr>
        <p:txBody>
          <a:bodyPr/>
          <a:lstStyle/>
          <a:p>
            <a:fld id="{B21ACC2F-9F47-4C70-854B-8DF0C702C6C0}" type="slidenum">
              <a:rPr lang="en-US" smtClean="0"/>
              <a:pPr/>
              <a:t>3</a:t>
            </a:fld>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p:cNvSpPr>
            <a:spLocks noGrp="1" noChangeArrowheads="1"/>
          </p:cNvSpPr>
          <p:nvPr>
            <p:ph type="title"/>
          </p:nvPr>
        </p:nvSpPr>
        <p:spPr/>
        <p:txBody>
          <a:bodyPr/>
          <a:lstStyle/>
          <a:p>
            <a:pPr eaLnBrk="1" hangingPunct="1"/>
            <a:r>
              <a:rPr lang="en-US" dirty="0" smtClean="0"/>
              <a:t>Peer-to-Peer Communication</a:t>
            </a:r>
          </a:p>
        </p:txBody>
      </p:sp>
      <p:pic>
        <p:nvPicPr>
          <p:cNvPr id="55300" name="Picture 7" descr="2_3_5a"/>
          <p:cNvPicPr>
            <a:picLocks noGrp="1" noChangeAspect="1" noChangeArrowheads="1"/>
          </p:cNvPicPr>
          <p:nvPr>
            <p:ph sz="half" idx="1"/>
          </p:nvPr>
        </p:nvPicPr>
        <p:blipFill>
          <a:blip r:embed="rId2" cstate="print"/>
          <a:srcRect/>
          <a:stretch>
            <a:fillRect/>
          </a:stretch>
        </p:blipFill>
        <p:spPr>
          <a:xfrm>
            <a:off x="457200" y="1922463"/>
            <a:ext cx="4114800" cy="3411537"/>
          </a:xfrm>
          <a:noFill/>
        </p:spPr>
      </p:pic>
      <p:pic>
        <p:nvPicPr>
          <p:cNvPr id="55301" name="Picture 9" descr="2_3_5b"/>
          <p:cNvPicPr>
            <a:picLocks noGrp="1" noChangeAspect="1" noChangeArrowheads="1"/>
          </p:cNvPicPr>
          <p:nvPr>
            <p:ph sz="half" idx="2"/>
          </p:nvPr>
        </p:nvPicPr>
        <p:blipFill>
          <a:blip r:embed="rId3" cstate="print"/>
          <a:srcRect/>
          <a:stretch>
            <a:fillRect/>
          </a:stretch>
        </p:blipFill>
        <p:spPr>
          <a:xfrm>
            <a:off x="4540250" y="1976438"/>
            <a:ext cx="4146550" cy="2978150"/>
          </a:xfrm>
          <a:noFill/>
        </p:spPr>
      </p:pic>
      <p:sp>
        <p:nvSpPr>
          <p:cNvPr id="55298" name="Footer Placeholder 5"/>
          <p:cNvSpPr>
            <a:spLocks noGrp="1"/>
          </p:cNvSpPr>
          <p:nvPr>
            <p:ph type="ftr" sz="quarter" idx="11"/>
          </p:nvPr>
        </p:nvSpPr>
        <p:spPr>
          <a:noFill/>
        </p:spPr>
        <p:txBody>
          <a:bodyPr/>
          <a:lstStyle/>
          <a:p>
            <a:r>
              <a:rPr lang="en-US" dirty="0" smtClean="0"/>
              <a:t>Copyright 2009 Kenneth M. Chipps Ph.D. www.chipps.com</a:t>
            </a:r>
          </a:p>
        </p:txBody>
      </p:sp>
      <p:sp>
        <p:nvSpPr>
          <p:cNvPr id="55302" name="Slide Number Placeholder 5"/>
          <p:cNvSpPr>
            <a:spLocks noGrp="1"/>
          </p:cNvSpPr>
          <p:nvPr>
            <p:ph type="sldNum" sz="quarter" idx="12"/>
          </p:nvPr>
        </p:nvSpPr>
        <p:spPr>
          <a:noFill/>
        </p:spPr>
        <p:txBody>
          <a:bodyPr/>
          <a:lstStyle/>
          <a:p>
            <a:fld id="{9011F1C7-DF10-4188-99B4-055991CF3825}" type="slidenum">
              <a:rPr lang="en-US" smtClean="0"/>
              <a:pPr/>
              <a:t>30</a:t>
            </a:fld>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p:cNvSpPr>
            <a:spLocks noGrp="1" noChangeArrowheads="1"/>
          </p:cNvSpPr>
          <p:nvPr>
            <p:ph type="title"/>
          </p:nvPr>
        </p:nvSpPr>
        <p:spPr/>
        <p:txBody>
          <a:bodyPr/>
          <a:lstStyle/>
          <a:p>
            <a:pPr eaLnBrk="1" hangingPunct="1"/>
            <a:r>
              <a:rPr lang="en-US" altLang="en-US" dirty="0" smtClean="0">
                <a:cs typeface="Times New Roman" pitchFamily="18" charset="0"/>
              </a:rPr>
              <a:t>TCP/IP Model</a:t>
            </a:r>
            <a:endParaRPr lang="en-US" dirty="0" smtClean="0"/>
          </a:p>
        </p:txBody>
      </p:sp>
      <p:pic>
        <p:nvPicPr>
          <p:cNvPr id="56324" name="Picture 4" descr="2_3_6"/>
          <p:cNvPicPr>
            <a:picLocks noGrp="1" noChangeAspect="1" noChangeArrowheads="1"/>
          </p:cNvPicPr>
          <p:nvPr>
            <p:ph idx="1"/>
          </p:nvPr>
        </p:nvPicPr>
        <p:blipFill>
          <a:blip r:embed="rId2" cstate="print"/>
          <a:srcRect/>
          <a:stretch>
            <a:fillRect/>
          </a:stretch>
        </p:blipFill>
        <p:spPr>
          <a:xfrm>
            <a:off x="1219200" y="1603375"/>
            <a:ext cx="6629400" cy="4645025"/>
          </a:xfrm>
          <a:noFill/>
        </p:spPr>
      </p:pic>
      <p:sp>
        <p:nvSpPr>
          <p:cNvPr id="5632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6325" name="Slide Number Placeholder 4"/>
          <p:cNvSpPr>
            <a:spLocks noGrp="1"/>
          </p:cNvSpPr>
          <p:nvPr>
            <p:ph type="sldNum" sz="quarter" idx="12"/>
          </p:nvPr>
        </p:nvSpPr>
        <p:spPr>
          <a:noFill/>
        </p:spPr>
        <p:txBody>
          <a:bodyPr/>
          <a:lstStyle/>
          <a:p>
            <a:fld id="{3431B256-1986-44BE-BC6E-3B0B16200E46}" type="slidenum">
              <a:rPr lang="en-US" smtClean="0"/>
              <a:pPr/>
              <a:t>31</a:t>
            </a:fld>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US" dirty="0" smtClean="0"/>
              <a:t>Process of Encapsulation</a:t>
            </a:r>
          </a:p>
        </p:txBody>
      </p:sp>
      <p:pic>
        <p:nvPicPr>
          <p:cNvPr id="57347" name="Content Placeholder 4" descr="VKW-8-thumb0.jpg"/>
          <p:cNvPicPr>
            <a:picLocks noGrp="1" noChangeAspect="1"/>
          </p:cNvPicPr>
          <p:nvPr>
            <p:ph idx="1"/>
          </p:nvPr>
        </p:nvPicPr>
        <p:blipFill>
          <a:blip r:embed="rId2" cstate="print"/>
          <a:srcRect/>
          <a:stretch>
            <a:fillRect/>
          </a:stretch>
        </p:blipFill>
        <p:spPr>
          <a:xfrm>
            <a:off x="3352800" y="1752600"/>
            <a:ext cx="2279650" cy="3562350"/>
          </a:xfrm>
        </p:spPr>
      </p:pic>
      <p:sp>
        <p:nvSpPr>
          <p:cNvPr id="57348" name="Footer Placeholder 3"/>
          <p:cNvSpPr>
            <a:spLocks noGrp="1"/>
          </p:cNvSpPr>
          <p:nvPr>
            <p:ph type="ftr" sz="quarter" idx="11"/>
          </p:nvPr>
        </p:nvSpPr>
        <p:spPr>
          <a:noFill/>
        </p:spPr>
        <p:txBody>
          <a:bodyPr/>
          <a:lstStyle/>
          <a:p>
            <a:r>
              <a:rPr lang="en-US" dirty="0" smtClean="0"/>
              <a:t>Copyright 2009 Kenneth M. Chipps Ph.D. www.chipps.com</a:t>
            </a:r>
          </a:p>
        </p:txBody>
      </p:sp>
      <p:sp>
        <p:nvSpPr>
          <p:cNvPr id="57349" name="Slide Number Placeholder 4"/>
          <p:cNvSpPr>
            <a:spLocks noGrp="1"/>
          </p:cNvSpPr>
          <p:nvPr>
            <p:ph type="sldNum" sz="quarter" idx="12"/>
          </p:nvPr>
        </p:nvSpPr>
        <p:spPr>
          <a:noFill/>
        </p:spPr>
        <p:txBody>
          <a:bodyPr/>
          <a:lstStyle/>
          <a:p>
            <a:fld id="{90B401E1-9A07-46EB-9A3C-338D7B9BBB23}" type="slidenum">
              <a:rPr lang="en-US" smtClean="0"/>
              <a:pPr/>
              <a:t>32</a:t>
            </a:fld>
            <a:endParaRPr lang="en-US"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ChangeArrowheads="1"/>
          </p:cNvSpPr>
          <p:nvPr>
            <p:ph type="title"/>
          </p:nvPr>
        </p:nvSpPr>
        <p:spPr/>
        <p:txBody>
          <a:bodyPr/>
          <a:lstStyle/>
          <a:p>
            <a:pPr eaLnBrk="1" hangingPunct="1"/>
            <a:r>
              <a:rPr lang="en-US" dirty="0" smtClean="0"/>
              <a:t>Process of Encapsulation</a:t>
            </a:r>
          </a:p>
        </p:txBody>
      </p:sp>
      <p:sp>
        <p:nvSpPr>
          <p:cNvPr id="58372" name="Rectangle 3"/>
          <p:cNvSpPr>
            <a:spLocks noGrp="1" noChangeArrowheads="1"/>
          </p:cNvSpPr>
          <p:nvPr>
            <p:ph idx="1"/>
          </p:nvPr>
        </p:nvSpPr>
        <p:spPr/>
        <p:txBody>
          <a:bodyPr/>
          <a:lstStyle/>
          <a:p>
            <a:pPr eaLnBrk="1" hangingPunct="1"/>
            <a:r>
              <a:rPr lang="en-US" dirty="0" smtClean="0"/>
              <a:t>As data flows in a network up and down using the layers as defined by the OSI model a process called encapsulation occurs</a:t>
            </a:r>
          </a:p>
          <a:p>
            <a:pPr eaLnBrk="1" hangingPunct="1"/>
            <a:r>
              <a:rPr lang="en-US" dirty="0" smtClean="0"/>
              <a:t>In this process control information is added or removed</a:t>
            </a:r>
          </a:p>
          <a:p>
            <a:pPr eaLnBrk="1" hangingPunct="1"/>
            <a:r>
              <a:rPr lang="en-US" dirty="0" smtClean="0"/>
              <a:t>It is added as the data moves into the top of the model and proceeds downward to the bottom</a:t>
            </a:r>
          </a:p>
        </p:txBody>
      </p:sp>
      <p:sp>
        <p:nvSpPr>
          <p:cNvPr id="5837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8373" name="Slide Number Placeholder 4"/>
          <p:cNvSpPr>
            <a:spLocks noGrp="1"/>
          </p:cNvSpPr>
          <p:nvPr>
            <p:ph type="sldNum" sz="quarter" idx="12"/>
          </p:nvPr>
        </p:nvSpPr>
        <p:spPr>
          <a:noFill/>
        </p:spPr>
        <p:txBody>
          <a:bodyPr/>
          <a:lstStyle/>
          <a:p>
            <a:fld id="{402ECE39-AD2B-4A3C-8634-B32099CB2285}" type="slidenum">
              <a:rPr lang="en-US" smtClean="0"/>
              <a:pPr/>
              <a:t>33</a:t>
            </a:fld>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ChangeArrowheads="1"/>
          </p:cNvSpPr>
          <p:nvPr>
            <p:ph type="title"/>
          </p:nvPr>
        </p:nvSpPr>
        <p:spPr/>
        <p:txBody>
          <a:bodyPr/>
          <a:lstStyle/>
          <a:p>
            <a:pPr eaLnBrk="1" hangingPunct="1"/>
            <a:r>
              <a:rPr lang="en-US" dirty="0" smtClean="0"/>
              <a:t>Process of Encapsulation</a:t>
            </a:r>
          </a:p>
        </p:txBody>
      </p:sp>
      <p:sp>
        <p:nvSpPr>
          <p:cNvPr id="59396" name="Rectangle 3"/>
          <p:cNvSpPr>
            <a:spLocks noGrp="1" noChangeArrowheads="1"/>
          </p:cNvSpPr>
          <p:nvPr>
            <p:ph idx="1"/>
          </p:nvPr>
        </p:nvSpPr>
        <p:spPr/>
        <p:txBody>
          <a:bodyPr/>
          <a:lstStyle/>
          <a:p>
            <a:pPr eaLnBrk="1" hangingPunct="1"/>
            <a:r>
              <a:rPr lang="en-US" dirty="0" smtClean="0"/>
              <a:t>At the receiving end this control information is removed as the data proceeds up the layers of the OSI model to pop out the top</a:t>
            </a:r>
          </a:p>
          <a:p>
            <a:pPr eaLnBrk="1" hangingPunct="1">
              <a:lnSpc>
                <a:spcPct val="90000"/>
              </a:lnSpc>
            </a:pPr>
            <a:r>
              <a:rPr lang="en-US" dirty="0" smtClean="0"/>
              <a:t>This control information is called a header</a:t>
            </a:r>
          </a:p>
          <a:p>
            <a:pPr eaLnBrk="1" hangingPunct="1">
              <a:lnSpc>
                <a:spcPct val="90000"/>
              </a:lnSpc>
            </a:pPr>
            <a:r>
              <a:rPr lang="en-US" dirty="0" smtClean="0"/>
              <a:t>Each header is divided into fields</a:t>
            </a:r>
          </a:p>
          <a:p>
            <a:pPr eaLnBrk="1" hangingPunct="1">
              <a:lnSpc>
                <a:spcPct val="90000"/>
              </a:lnSpc>
            </a:pPr>
            <a:r>
              <a:rPr lang="en-US" dirty="0" smtClean="0"/>
              <a:t>The fields carry the information needed to provide the control</a:t>
            </a:r>
          </a:p>
        </p:txBody>
      </p:sp>
      <p:sp>
        <p:nvSpPr>
          <p:cNvPr id="5939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59397" name="Slide Number Placeholder 4"/>
          <p:cNvSpPr>
            <a:spLocks noGrp="1"/>
          </p:cNvSpPr>
          <p:nvPr>
            <p:ph type="sldNum" sz="quarter" idx="12"/>
          </p:nvPr>
        </p:nvSpPr>
        <p:spPr>
          <a:noFill/>
        </p:spPr>
        <p:txBody>
          <a:bodyPr/>
          <a:lstStyle/>
          <a:p>
            <a:fld id="{58D7BEFA-70D8-4B0F-8218-658A7461248E}" type="slidenum">
              <a:rPr lang="en-US" smtClean="0"/>
              <a:pPr/>
              <a:t>34</a:t>
            </a:fld>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ChangeArrowheads="1"/>
          </p:cNvSpPr>
          <p:nvPr>
            <p:ph type="title"/>
          </p:nvPr>
        </p:nvSpPr>
        <p:spPr/>
        <p:txBody>
          <a:bodyPr/>
          <a:lstStyle/>
          <a:p>
            <a:pPr eaLnBrk="1" hangingPunct="1"/>
            <a:r>
              <a:rPr lang="en-US" dirty="0" smtClean="0"/>
              <a:t>Process of Encapsulation</a:t>
            </a:r>
          </a:p>
        </p:txBody>
      </p:sp>
      <p:sp>
        <p:nvSpPr>
          <p:cNvPr id="60420" name="Rectangle 3"/>
          <p:cNvSpPr>
            <a:spLocks noGrp="1" noChangeArrowheads="1"/>
          </p:cNvSpPr>
          <p:nvPr>
            <p:ph idx="1"/>
          </p:nvPr>
        </p:nvSpPr>
        <p:spPr/>
        <p:txBody>
          <a:bodyPr/>
          <a:lstStyle/>
          <a:p>
            <a:pPr eaLnBrk="1" hangingPunct="1">
              <a:lnSpc>
                <a:spcPct val="90000"/>
              </a:lnSpc>
            </a:pPr>
            <a:r>
              <a:rPr lang="en-US" dirty="0" smtClean="0"/>
              <a:t>Let</a:t>
            </a:r>
            <a:r>
              <a:rPr lang="en-US" dirty="0" smtClean="0">
                <a:latin typeface="Times New Roman" pitchFamily="18" charset="0"/>
              </a:rPr>
              <a:t>’</a:t>
            </a:r>
            <a:r>
              <a:rPr lang="en-US" dirty="0" smtClean="0"/>
              <a:t>s look at a sample header to illustrate this</a:t>
            </a:r>
          </a:p>
          <a:p>
            <a:pPr eaLnBrk="1" hangingPunct="1">
              <a:lnSpc>
                <a:spcPct val="90000"/>
              </a:lnSpc>
            </a:pPr>
            <a:r>
              <a:rPr lang="en-US" dirty="0" smtClean="0"/>
              <a:t>This header is shown in the format displayed by a network analyzer</a:t>
            </a:r>
          </a:p>
          <a:p>
            <a:pPr eaLnBrk="1" hangingPunct="1">
              <a:lnSpc>
                <a:spcPct val="90000"/>
              </a:lnSpc>
            </a:pPr>
            <a:r>
              <a:rPr lang="en-US" dirty="0" smtClean="0"/>
              <a:t>A network analyzer is a common tool used to look at the layers for troubleshooting and optimization of networks</a:t>
            </a:r>
          </a:p>
        </p:txBody>
      </p:sp>
      <p:sp>
        <p:nvSpPr>
          <p:cNvPr id="6041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0421" name="Slide Number Placeholder 4"/>
          <p:cNvSpPr>
            <a:spLocks noGrp="1"/>
          </p:cNvSpPr>
          <p:nvPr>
            <p:ph type="sldNum" sz="quarter" idx="12"/>
          </p:nvPr>
        </p:nvSpPr>
        <p:spPr>
          <a:noFill/>
        </p:spPr>
        <p:txBody>
          <a:bodyPr/>
          <a:lstStyle/>
          <a:p>
            <a:fld id="{BA26A322-D07C-4D74-A084-84D50633F209}" type="slidenum">
              <a:rPr lang="en-US" smtClean="0"/>
              <a:pPr/>
              <a:t>35</a:t>
            </a:fld>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ChangeArrowheads="1"/>
          </p:cNvSpPr>
          <p:nvPr>
            <p:ph type="title"/>
          </p:nvPr>
        </p:nvSpPr>
        <p:spPr/>
        <p:txBody>
          <a:bodyPr/>
          <a:lstStyle/>
          <a:p>
            <a:pPr eaLnBrk="1" hangingPunct="1"/>
            <a:r>
              <a:rPr lang="en-US" dirty="0" smtClean="0"/>
              <a:t>Process of Encapsulation</a:t>
            </a:r>
          </a:p>
        </p:txBody>
      </p:sp>
      <p:sp>
        <p:nvSpPr>
          <p:cNvPr id="61444" name="Rectangle 3"/>
          <p:cNvSpPr>
            <a:spLocks noGrp="1" noChangeArrowheads="1"/>
          </p:cNvSpPr>
          <p:nvPr>
            <p:ph idx="1"/>
          </p:nvPr>
        </p:nvSpPr>
        <p:spPr/>
        <p:txBody>
          <a:bodyPr/>
          <a:lstStyle/>
          <a:p>
            <a:pPr eaLnBrk="1" hangingPunct="1"/>
            <a:r>
              <a:rPr lang="en-US" dirty="0" smtClean="0"/>
              <a:t>In this first screenshot the frame to be examined is shown in the context of all of the other frames traveling over the network</a:t>
            </a:r>
          </a:p>
          <a:p>
            <a:pPr eaLnBrk="1" hangingPunct="1"/>
            <a:r>
              <a:rPr lang="en-US" dirty="0" smtClean="0"/>
              <a:t>Some of these other frames are related to the one we will look at in detail, others are carrying on other conversations over the same network</a:t>
            </a:r>
          </a:p>
        </p:txBody>
      </p:sp>
      <p:sp>
        <p:nvSpPr>
          <p:cNvPr id="6144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1445" name="Slide Number Placeholder 4"/>
          <p:cNvSpPr>
            <a:spLocks noGrp="1"/>
          </p:cNvSpPr>
          <p:nvPr>
            <p:ph type="sldNum" sz="quarter" idx="12"/>
          </p:nvPr>
        </p:nvSpPr>
        <p:spPr>
          <a:noFill/>
        </p:spPr>
        <p:txBody>
          <a:bodyPr/>
          <a:lstStyle/>
          <a:p>
            <a:fld id="{8235435A-CFB4-4188-810D-B3E54AFA9090}" type="slidenum">
              <a:rPr lang="en-US" smtClean="0"/>
              <a:pPr/>
              <a:t>36</a:t>
            </a:fld>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ChangeArrowheads="1"/>
          </p:cNvSpPr>
          <p:nvPr>
            <p:ph type="title"/>
          </p:nvPr>
        </p:nvSpPr>
        <p:spPr/>
        <p:txBody>
          <a:bodyPr/>
          <a:lstStyle/>
          <a:p>
            <a:pPr eaLnBrk="1" hangingPunct="1"/>
            <a:r>
              <a:rPr lang="en-US" dirty="0" smtClean="0"/>
              <a:t>Process of Encapsulation</a:t>
            </a:r>
          </a:p>
        </p:txBody>
      </p:sp>
      <p:pic>
        <p:nvPicPr>
          <p:cNvPr id="62468" name="Picture 3"/>
          <p:cNvPicPr>
            <a:picLocks noGrp="1" noChangeAspect="1" noChangeArrowheads="1"/>
          </p:cNvPicPr>
          <p:nvPr>
            <p:ph idx="1"/>
          </p:nvPr>
        </p:nvPicPr>
        <p:blipFill>
          <a:blip r:embed="rId2" cstate="print"/>
          <a:stretch>
            <a:fillRect/>
          </a:stretch>
        </p:blipFill>
        <p:spPr>
          <a:xfrm>
            <a:off x="1553893" y="1600200"/>
            <a:ext cx="6036214" cy="4525963"/>
          </a:xfrm>
          <a:noFill/>
        </p:spPr>
      </p:pic>
      <p:sp>
        <p:nvSpPr>
          <p:cNvPr id="6246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2470" name="Slide Number Placeholder 5"/>
          <p:cNvSpPr>
            <a:spLocks noGrp="1"/>
          </p:cNvSpPr>
          <p:nvPr>
            <p:ph type="sldNum" sz="quarter" idx="12"/>
          </p:nvPr>
        </p:nvSpPr>
        <p:spPr>
          <a:noFill/>
        </p:spPr>
        <p:txBody>
          <a:bodyPr/>
          <a:lstStyle/>
          <a:p>
            <a:fld id="{DA2D1BD7-2E09-438C-B746-D6B43969651B}" type="slidenum">
              <a:rPr lang="en-US" smtClean="0"/>
              <a:pPr/>
              <a:t>37</a:t>
            </a:fld>
            <a:endParaRPr lang="en-US" dirty="0" smtClean="0"/>
          </a:p>
        </p:txBody>
      </p:sp>
      <p:sp>
        <p:nvSpPr>
          <p:cNvPr id="62469" name="Rectangle 4"/>
          <p:cNvSpPr>
            <a:spLocks noChangeArrowheads="1"/>
          </p:cNvSpPr>
          <p:nvPr/>
        </p:nvSpPr>
        <p:spPr bwMode="auto">
          <a:xfrm>
            <a:off x="1905000" y="2590800"/>
            <a:ext cx="5715000" cy="304800"/>
          </a:xfrm>
          <a:prstGeom prst="rect">
            <a:avLst/>
          </a:prstGeom>
          <a:noFill/>
          <a:ln w="50800">
            <a:solidFill>
              <a:srgbClr val="FF0000"/>
            </a:solidFill>
            <a:miter lim="800000"/>
            <a:headEnd/>
            <a:tailEnd/>
          </a:ln>
        </p:spPr>
        <p:txBody>
          <a:bodyPr wrap="none" anchor="ctr"/>
          <a:lstStyle/>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p:txBody>
          <a:bodyPr/>
          <a:lstStyle/>
          <a:p>
            <a:pPr eaLnBrk="1" hangingPunct="1"/>
            <a:r>
              <a:rPr lang="en-US" dirty="0" smtClean="0"/>
              <a:t>Process of Encapsulation</a:t>
            </a:r>
          </a:p>
        </p:txBody>
      </p:sp>
      <p:sp>
        <p:nvSpPr>
          <p:cNvPr id="63492" name="Rectangle 3"/>
          <p:cNvSpPr>
            <a:spLocks noGrp="1" noChangeArrowheads="1"/>
          </p:cNvSpPr>
          <p:nvPr>
            <p:ph idx="1"/>
          </p:nvPr>
        </p:nvSpPr>
        <p:spPr/>
        <p:txBody>
          <a:bodyPr/>
          <a:lstStyle/>
          <a:p>
            <a:pPr eaLnBrk="1" hangingPunct="1"/>
            <a:r>
              <a:rPr lang="en-US" dirty="0" smtClean="0"/>
              <a:t>First the layers used in this conversation are collapsed so that we can see each layer involved</a:t>
            </a:r>
          </a:p>
        </p:txBody>
      </p:sp>
      <p:sp>
        <p:nvSpPr>
          <p:cNvPr id="6349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3493" name="Slide Number Placeholder 4"/>
          <p:cNvSpPr>
            <a:spLocks noGrp="1"/>
          </p:cNvSpPr>
          <p:nvPr>
            <p:ph type="sldNum" sz="quarter" idx="12"/>
          </p:nvPr>
        </p:nvSpPr>
        <p:spPr>
          <a:noFill/>
        </p:spPr>
        <p:txBody>
          <a:bodyPr/>
          <a:lstStyle/>
          <a:p>
            <a:fld id="{A4C8C9D8-8BDD-4DA5-B1C5-89429E6B0E1C}" type="slidenum">
              <a:rPr lang="en-US" smtClean="0"/>
              <a:pPr/>
              <a:t>38</a:t>
            </a:fld>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p:cNvSpPr>
            <a:spLocks noGrp="1" noChangeArrowheads="1"/>
          </p:cNvSpPr>
          <p:nvPr>
            <p:ph type="title"/>
          </p:nvPr>
        </p:nvSpPr>
        <p:spPr/>
        <p:txBody>
          <a:bodyPr/>
          <a:lstStyle/>
          <a:p>
            <a:pPr eaLnBrk="1" hangingPunct="1"/>
            <a:r>
              <a:rPr lang="en-US" dirty="0" smtClean="0"/>
              <a:t>Process of Encapsulation</a:t>
            </a:r>
          </a:p>
        </p:txBody>
      </p:sp>
      <p:pic>
        <p:nvPicPr>
          <p:cNvPr id="64516" name="Picture 3"/>
          <p:cNvPicPr>
            <a:picLocks noGrp="1" noChangeAspect="1" noChangeArrowheads="1"/>
          </p:cNvPicPr>
          <p:nvPr>
            <p:ph idx="1"/>
          </p:nvPr>
        </p:nvPicPr>
        <p:blipFill>
          <a:blip r:embed="rId2" cstate="print"/>
          <a:stretch>
            <a:fillRect/>
          </a:stretch>
        </p:blipFill>
        <p:spPr>
          <a:xfrm>
            <a:off x="1553893" y="1600200"/>
            <a:ext cx="6036214" cy="4525963"/>
          </a:xfrm>
          <a:noFill/>
        </p:spPr>
      </p:pic>
      <p:sp>
        <p:nvSpPr>
          <p:cNvPr id="6451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4518" name="Slide Number Placeholder 5"/>
          <p:cNvSpPr>
            <a:spLocks noGrp="1"/>
          </p:cNvSpPr>
          <p:nvPr>
            <p:ph type="sldNum" sz="quarter" idx="12"/>
          </p:nvPr>
        </p:nvSpPr>
        <p:spPr>
          <a:noFill/>
        </p:spPr>
        <p:txBody>
          <a:bodyPr/>
          <a:lstStyle/>
          <a:p>
            <a:fld id="{2D2B2E46-26FA-4DA0-AA21-81DCC3D16BE4}" type="slidenum">
              <a:rPr lang="en-US" smtClean="0"/>
              <a:pPr/>
              <a:t>39</a:t>
            </a:fld>
            <a:endParaRPr lang="en-US" dirty="0" smtClean="0"/>
          </a:p>
        </p:txBody>
      </p:sp>
      <p:sp>
        <p:nvSpPr>
          <p:cNvPr id="64517" name="Rectangle 4"/>
          <p:cNvSpPr>
            <a:spLocks noChangeArrowheads="1"/>
          </p:cNvSpPr>
          <p:nvPr/>
        </p:nvSpPr>
        <p:spPr bwMode="auto">
          <a:xfrm>
            <a:off x="1371600" y="3352800"/>
            <a:ext cx="4876800" cy="685800"/>
          </a:xfrm>
          <a:prstGeom prst="rect">
            <a:avLst/>
          </a:prstGeom>
          <a:noFill/>
          <a:ln w="50800">
            <a:solidFill>
              <a:srgbClr val="FF0000"/>
            </a:solidFill>
            <a:miter lim="800000"/>
            <a:headEnd/>
            <a:tailEnd/>
          </a:ln>
        </p:spPr>
        <p:txBody>
          <a:bodyPr wrap="none" anchor="ct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lstStyle/>
          <a:p>
            <a:pPr eaLnBrk="1" hangingPunct="1"/>
            <a:r>
              <a:rPr lang="en-US" dirty="0" smtClean="0"/>
              <a:t>Background</a:t>
            </a:r>
          </a:p>
        </p:txBody>
      </p:sp>
      <p:sp>
        <p:nvSpPr>
          <p:cNvPr id="28676" name="Rectangle 3"/>
          <p:cNvSpPr>
            <a:spLocks noGrp="1" noChangeArrowheads="1"/>
          </p:cNvSpPr>
          <p:nvPr>
            <p:ph idx="1"/>
          </p:nvPr>
        </p:nvSpPr>
        <p:spPr/>
        <p:txBody>
          <a:bodyPr/>
          <a:lstStyle/>
          <a:p>
            <a:pPr eaLnBrk="1" hangingPunct="1"/>
            <a:r>
              <a:rPr lang="en-US" dirty="0" smtClean="0"/>
              <a:t>The OSI model was developed in 1984 to</a:t>
            </a:r>
          </a:p>
          <a:p>
            <a:pPr lvl="1" eaLnBrk="1" hangingPunct="1"/>
            <a:r>
              <a:rPr lang="en-US" dirty="0" smtClean="0">
                <a:cs typeface="Times New Roman" pitchFamily="18" charset="0"/>
              </a:rPr>
              <a:t>List the general functions that must be performed by a protocol stack or individual protocol</a:t>
            </a:r>
          </a:p>
          <a:p>
            <a:pPr lvl="1" eaLnBrk="1" hangingPunct="1"/>
            <a:r>
              <a:rPr lang="en-US" dirty="0" smtClean="0">
                <a:cs typeface="Times New Roman" pitchFamily="18" charset="0"/>
              </a:rPr>
              <a:t>Break the complexity into manageable sublayers</a:t>
            </a:r>
          </a:p>
          <a:p>
            <a:pPr lvl="1" eaLnBrk="1" hangingPunct="1"/>
            <a:r>
              <a:rPr lang="en-US" dirty="0" smtClean="0">
                <a:cs typeface="Times New Roman" pitchFamily="18" charset="0"/>
              </a:rPr>
              <a:t>Standardize interfaces to enable ease of interoperability</a:t>
            </a:r>
          </a:p>
          <a:p>
            <a:pPr lvl="1" eaLnBrk="1" hangingPunct="1"/>
            <a:r>
              <a:rPr lang="en-US" dirty="0" smtClean="0">
                <a:cs typeface="Times New Roman" pitchFamily="18" charset="0"/>
              </a:rPr>
              <a:t>Ease troubleshooting by limiting what needs to be examined</a:t>
            </a:r>
          </a:p>
        </p:txBody>
      </p:sp>
      <p:sp>
        <p:nvSpPr>
          <p:cNvPr id="2867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8677" name="Slide Number Placeholder 4"/>
          <p:cNvSpPr>
            <a:spLocks noGrp="1"/>
          </p:cNvSpPr>
          <p:nvPr>
            <p:ph type="sldNum" sz="quarter" idx="12"/>
          </p:nvPr>
        </p:nvSpPr>
        <p:spPr>
          <a:noFill/>
        </p:spPr>
        <p:txBody>
          <a:bodyPr/>
          <a:lstStyle/>
          <a:p>
            <a:fld id="{A883FBA0-ECCC-43D5-9053-1E58EB1619ED}" type="slidenum">
              <a:rPr lang="en-US" smtClean="0"/>
              <a:pPr/>
              <a:t>4</a:t>
            </a:fld>
            <a:endParaRPr 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p:cNvSpPr>
            <a:spLocks noGrp="1" noChangeArrowheads="1"/>
          </p:cNvSpPr>
          <p:nvPr>
            <p:ph type="title"/>
          </p:nvPr>
        </p:nvSpPr>
        <p:spPr/>
        <p:txBody>
          <a:bodyPr/>
          <a:lstStyle/>
          <a:p>
            <a:pPr eaLnBrk="1" hangingPunct="1"/>
            <a:r>
              <a:rPr lang="en-US" dirty="0" smtClean="0"/>
              <a:t>Process of Encapsulation</a:t>
            </a:r>
          </a:p>
        </p:txBody>
      </p:sp>
      <p:sp>
        <p:nvSpPr>
          <p:cNvPr id="65540" name="Rectangle 3"/>
          <p:cNvSpPr>
            <a:spLocks noGrp="1" noChangeArrowheads="1"/>
          </p:cNvSpPr>
          <p:nvPr>
            <p:ph idx="1"/>
          </p:nvPr>
        </p:nvSpPr>
        <p:spPr/>
        <p:txBody>
          <a:bodyPr/>
          <a:lstStyle/>
          <a:p>
            <a:pPr eaLnBrk="1" hangingPunct="1"/>
            <a:r>
              <a:rPr lang="en-US" dirty="0" smtClean="0"/>
              <a:t>In this example we see four layers listed, DLC, IP, TCP, HTTP</a:t>
            </a:r>
          </a:p>
          <a:p>
            <a:pPr eaLnBrk="1" hangingPunct="1"/>
            <a:r>
              <a:rPr lang="en-US" dirty="0" smtClean="0"/>
              <a:t>Actually as the network analyzer displays it we see one layer and three protocols, but these three protocols exist at the distinct layers as we are discussing here</a:t>
            </a:r>
          </a:p>
        </p:txBody>
      </p:sp>
      <p:sp>
        <p:nvSpPr>
          <p:cNvPr id="6553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5541" name="Slide Number Placeholder 4"/>
          <p:cNvSpPr>
            <a:spLocks noGrp="1"/>
          </p:cNvSpPr>
          <p:nvPr>
            <p:ph type="sldNum" sz="quarter" idx="12"/>
          </p:nvPr>
        </p:nvSpPr>
        <p:spPr>
          <a:noFill/>
        </p:spPr>
        <p:txBody>
          <a:bodyPr/>
          <a:lstStyle/>
          <a:p>
            <a:fld id="{E131DC6D-1078-4C1D-B4D3-ADB9E5A1DC8D}" type="slidenum">
              <a:rPr lang="en-US" smtClean="0"/>
              <a:pPr/>
              <a:t>40</a:t>
            </a:fld>
            <a:endParaRPr lang="en-US"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2"/>
          <p:cNvSpPr>
            <a:spLocks noGrp="1" noChangeArrowheads="1"/>
          </p:cNvSpPr>
          <p:nvPr>
            <p:ph type="title"/>
          </p:nvPr>
        </p:nvSpPr>
        <p:spPr/>
        <p:txBody>
          <a:bodyPr/>
          <a:lstStyle/>
          <a:p>
            <a:pPr eaLnBrk="1" hangingPunct="1"/>
            <a:r>
              <a:rPr lang="en-US" dirty="0" smtClean="0"/>
              <a:t>Process of Encapsulation</a:t>
            </a:r>
          </a:p>
        </p:txBody>
      </p:sp>
      <p:sp>
        <p:nvSpPr>
          <p:cNvPr id="66564" name="Rectangle 3"/>
          <p:cNvSpPr>
            <a:spLocks noGrp="1" noChangeArrowheads="1"/>
          </p:cNvSpPr>
          <p:nvPr>
            <p:ph idx="1"/>
          </p:nvPr>
        </p:nvSpPr>
        <p:spPr/>
        <p:txBody>
          <a:bodyPr/>
          <a:lstStyle/>
          <a:p>
            <a:pPr eaLnBrk="1" hangingPunct="1"/>
            <a:r>
              <a:rPr lang="en-US" dirty="0" smtClean="0"/>
              <a:t>These are</a:t>
            </a:r>
          </a:p>
          <a:p>
            <a:pPr lvl="1" eaLnBrk="1" hangingPunct="1"/>
            <a:r>
              <a:rPr lang="en-US" dirty="0" smtClean="0"/>
              <a:t>DLC – Data Link</a:t>
            </a:r>
          </a:p>
          <a:p>
            <a:pPr lvl="1" eaLnBrk="1" hangingPunct="1"/>
            <a:r>
              <a:rPr lang="en-US" dirty="0" smtClean="0"/>
              <a:t>IP – Network</a:t>
            </a:r>
          </a:p>
          <a:p>
            <a:pPr lvl="1" eaLnBrk="1" hangingPunct="1"/>
            <a:r>
              <a:rPr lang="en-US" dirty="0" smtClean="0"/>
              <a:t>TCP – Transport</a:t>
            </a:r>
          </a:p>
          <a:p>
            <a:pPr lvl="1" eaLnBrk="1" hangingPunct="1"/>
            <a:r>
              <a:rPr lang="en-US" dirty="0" smtClean="0"/>
              <a:t>HTTP – Session/Presentation/Application</a:t>
            </a:r>
          </a:p>
        </p:txBody>
      </p:sp>
      <p:sp>
        <p:nvSpPr>
          <p:cNvPr id="6656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6565" name="Slide Number Placeholder 4"/>
          <p:cNvSpPr>
            <a:spLocks noGrp="1"/>
          </p:cNvSpPr>
          <p:nvPr>
            <p:ph type="sldNum" sz="quarter" idx="12"/>
          </p:nvPr>
        </p:nvSpPr>
        <p:spPr>
          <a:noFill/>
        </p:spPr>
        <p:txBody>
          <a:bodyPr/>
          <a:lstStyle/>
          <a:p>
            <a:fld id="{EBF4848B-1C1E-4BFB-B131-636DB700E32F}" type="slidenum">
              <a:rPr lang="en-US" smtClean="0"/>
              <a:pPr/>
              <a:t>41</a:t>
            </a:fld>
            <a:endParaRPr lang="en-US"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ChangeArrowheads="1"/>
          </p:cNvSpPr>
          <p:nvPr>
            <p:ph type="title"/>
          </p:nvPr>
        </p:nvSpPr>
        <p:spPr/>
        <p:txBody>
          <a:bodyPr/>
          <a:lstStyle/>
          <a:p>
            <a:pPr eaLnBrk="1" hangingPunct="1"/>
            <a:r>
              <a:rPr lang="en-US" dirty="0" smtClean="0"/>
              <a:t>Process of Encapsulation</a:t>
            </a:r>
          </a:p>
        </p:txBody>
      </p:sp>
      <p:sp>
        <p:nvSpPr>
          <p:cNvPr id="67588" name="Rectangle 3"/>
          <p:cNvSpPr>
            <a:spLocks noGrp="1" noChangeArrowheads="1"/>
          </p:cNvSpPr>
          <p:nvPr>
            <p:ph idx="1"/>
          </p:nvPr>
        </p:nvSpPr>
        <p:spPr/>
        <p:txBody>
          <a:bodyPr/>
          <a:lstStyle/>
          <a:p>
            <a:pPr eaLnBrk="1" hangingPunct="1"/>
            <a:r>
              <a:rPr lang="en-US" dirty="0" smtClean="0"/>
              <a:t>Notice that only four of the seven layers are shown</a:t>
            </a:r>
          </a:p>
          <a:p>
            <a:pPr eaLnBrk="1" hangingPunct="1"/>
            <a:r>
              <a:rPr lang="en-US" dirty="0" smtClean="0"/>
              <a:t>The physical layer is not shown as there is no frame structure to decode at that level</a:t>
            </a:r>
          </a:p>
          <a:p>
            <a:pPr eaLnBrk="1" hangingPunct="1"/>
            <a:r>
              <a:rPr lang="en-US" dirty="0" smtClean="0"/>
              <a:t>A network analyzer only deals with a structured data flow</a:t>
            </a:r>
          </a:p>
          <a:p>
            <a:pPr eaLnBrk="1" hangingPunct="1"/>
            <a:r>
              <a:rPr lang="en-US" dirty="0" smtClean="0"/>
              <a:t>The top three layers of the OSI model are shown as one layer</a:t>
            </a:r>
          </a:p>
        </p:txBody>
      </p:sp>
      <p:sp>
        <p:nvSpPr>
          <p:cNvPr id="6758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7589" name="Slide Number Placeholder 4"/>
          <p:cNvSpPr>
            <a:spLocks noGrp="1"/>
          </p:cNvSpPr>
          <p:nvPr>
            <p:ph type="sldNum" sz="quarter" idx="12"/>
          </p:nvPr>
        </p:nvSpPr>
        <p:spPr>
          <a:noFill/>
        </p:spPr>
        <p:txBody>
          <a:bodyPr/>
          <a:lstStyle/>
          <a:p>
            <a:fld id="{92A5C773-6317-4F6C-A639-4A19E176D8EB}" type="slidenum">
              <a:rPr lang="en-US" smtClean="0"/>
              <a:pPr/>
              <a:t>42</a:t>
            </a:fld>
            <a:endParaRPr lang="en-US"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2"/>
          <p:cNvSpPr>
            <a:spLocks noGrp="1" noChangeArrowheads="1"/>
          </p:cNvSpPr>
          <p:nvPr>
            <p:ph type="title"/>
          </p:nvPr>
        </p:nvSpPr>
        <p:spPr/>
        <p:txBody>
          <a:bodyPr/>
          <a:lstStyle/>
          <a:p>
            <a:pPr eaLnBrk="1" hangingPunct="1"/>
            <a:r>
              <a:rPr lang="en-US" dirty="0" smtClean="0"/>
              <a:t>Process of Encapsulation</a:t>
            </a:r>
          </a:p>
        </p:txBody>
      </p:sp>
      <p:sp>
        <p:nvSpPr>
          <p:cNvPr id="68612" name="Rectangle 3"/>
          <p:cNvSpPr>
            <a:spLocks noGrp="1" noChangeArrowheads="1"/>
          </p:cNvSpPr>
          <p:nvPr>
            <p:ph idx="1"/>
          </p:nvPr>
        </p:nvSpPr>
        <p:spPr/>
        <p:txBody>
          <a:bodyPr/>
          <a:lstStyle/>
          <a:p>
            <a:pPr eaLnBrk="1" hangingPunct="1"/>
            <a:r>
              <a:rPr lang="en-US" dirty="0" smtClean="0"/>
              <a:t>This is common as most real protocol stacks, such as TCP/IP, as opposed to the model as represented by the OSI model collapse the top three OSI layers into one</a:t>
            </a:r>
          </a:p>
        </p:txBody>
      </p:sp>
      <p:sp>
        <p:nvSpPr>
          <p:cNvPr id="6861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8613" name="Slide Number Placeholder 4"/>
          <p:cNvSpPr>
            <a:spLocks noGrp="1"/>
          </p:cNvSpPr>
          <p:nvPr>
            <p:ph type="sldNum" sz="quarter" idx="12"/>
          </p:nvPr>
        </p:nvSpPr>
        <p:spPr>
          <a:noFill/>
        </p:spPr>
        <p:txBody>
          <a:bodyPr/>
          <a:lstStyle/>
          <a:p>
            <a:fld id="{093C7865-F7B4-41A6-8592-77A9CF25E5DC}" type="slidenum">
              <a:rPr lang="en-US" smtClean="0"/>
              <a:pPr/>
              <a:t>43</a:t>
            </a:fld>
            <a:endParaRPr lang="en-US"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ChangeArrowheads="1"/>
          </p:cNvSpPr>
          <p:nvPr>
            <p:ph type="title"/>
          </p:nvPr>
        </p:nvSpPr>
        <p:spPr/>
        <p:txBody>
          <a:bodyPr/>
          <a:lstStyle/>
          <a:p>
            <a:pPr eaLnBrk="1" hangingPunct="1"/>
            <a:r>
              <a:rPr lang="en-US" dirty="0" smtClean="0"/>
              <a:t>Process of Encapsulation</a:t>
            </a:r>
          </a:p>
        </p:txBody>
      </p:sp>
      <p:sp>
        <p:nvSpPr>
          <p:cNvPr id="69636" name="Rectangle 3"/>
          <p:cNvSpPr>
            <a:spLocks noGrp="1" noChangeArrowheads="1"/>
          </p:cNvSpPr>
          <p:nvPr>
            <p:ph idx="1"/>
          </p:nvPr>
        </p:nvSpPr>
        <p:spPr/>
        <p:txBody>
          <a:bodyPr/>
          <a:lstStyle/>
          <a:p>
            <a:pPr eaLnBrk="1" hangingPunct="1"/>
            <a:r>
              <a:rPr lang="en-US" dirty="0" smtClean="0"/>
              <a:t>Now let’s look at the fields in one of the layers</a:t>
            </a:r>
          </a:p>
          <a:p>
            <a:pPr eaLnBrk="1" hangingPunct="1"/>
            <a:r>
              <a:rPr lang="en-US" dirty="0" smtClean="0"/>
              <a:t>In this case the network layer and the IP protocol</a:t>
            </a:r>
          </a:p>
        </p:txBody>
      </p:sp>
      <p:sp>
        <p:nvSpPr>
          <p:cNvPr id="6963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69637" name="Slide Number Placeholder 4"/>
          <p:cNvSpPr>
            <a:spLocks noGrp="1"/>
          </p:cNvSpPr>
          <p:nvPr>
            <p:ph type="sldNum" sz="quarter" idx="12"/>
          </p:nvPr>
        </p:nvSpPr>
        <p:spPr>
          <a:noFill/>
        </p:spPr>
        <p:txBody>
          <a:bodyPr/>
          <a:lstStyle/>
          <a:p>
            <a:fld id="{C82DAAD2-4BA1-4EC5-B17D-0AC0B241879E}" type="slidenum">
              <a:rPr lang="en-US" smtClean="0"/>
              <a:pPr/>
              <a:t>44</a:t>
            </a:fld>
            <a:endParaRPr lang="en-US"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ChangeArrowheads="1"/>
          </p:cNvSpPr>
          <p:nvPr>
            <p:ph type="title"/>
          </p:nvPr>
        </p:nvSpPr>
        <p:spPr/>
        <p:txBody>
          <a:bodyPr/>
          <a:lstStyle/>
          <a:p>
            <a:pPr eaLnBrk="1" hangingPunct="1"/>
            <a:r>
              <a:rPr lang="en-US" dirty="0" smtClean="0"/>
              <a:t>Process of Encapsulation</a:t>
            </a:r>
          </a:p>
        </p:txBody>
      </p:sp>
      <p:pic>
        <p:nvPicPr>
          <p:cNvPr id="70660" name="Picture 3"/>
          <p:cNvPicPr>
            <a:picLocks noGrp="1" noChangeAspect="1" noChangeArrowheads="1"/>
          </p:cNvPicPr>
          <p:nvPr>
            <p:ph idx="1"/>
          </p:nvPr>
        </p:nvPicPr>
        <p:blipFill>
          <a:blip r:embed="rId2" cstate="print"/>
          <a:stretch>
            <a:fillRect/>
          </a:stretch>
        </p:blipFill>
        <p:spPr>
          <a:xfrm>
            <a:off x="1553893" y="1600200"/>
            <a:ext cx="6036214" cy="4525963"/>
          </a:xfrm>
          <a:noFill/>
        </p:spPr>
      </p:pic>
      <p:sp>
        <p:nvSpPr>
          <p:cNvPr id="7065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0661" name="Slide Number Placeholder 4"/>
          <p:cNvSpPr>
            <a:spLocks noGrp="1"/>
          </p:cNvSpPr>
          <p:nvPr>
            <p:ph type="sldNum" sz="quarter" idx="12"/>
          </p:nvPr>
        </p:nvSpPr>
        <p:spPr>
          <a:noFill/>
        </p:spPr>
        <p:txBody>
          <a:bodyPr/>
          <a:lstStyle/>
          <a:p>
            <a:fld id="{6127FB06-8A9A-41E5-B491-3E1DDD369C3D}" type="slidenum">
              <a:rPr lang="en-US" smtClean="0"/>
              <a:pPr/>
              <a:t>45</a:t>
            </a:fld>
            <a:endParaRPr lang="en-US"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2"/>
          <p:cNvSpPr>
            <a:spLocks noGrp="1" noChangeArrowheads="1"/>
          </p:cNvSpPr>
          <p:nvPr>
            <p:ph type="title"/>
          </p:nvPr>
        </p:nvSpPr>
        <p:spPr/>
        <p:txBody>
          <a:bodyPr/>
          <a:lstStyle/>
          <a:p>
            <a:pPr eaLnBrk="1" hangingPunct="1"/>
            <a:r>
              <a:rPr lang="en-US" dirty="0" smtClean="0"/>
              <a:t>Process of Encapsulation</a:t>
            </a:r>
          </a:p>
        </p:txBody>
      </p:sp>
      <p:sp>
        <p:nvSpPr>
          <p:cNvPr id="71684" name="Rectangle 3"/>
          <p:cNvSpPr>
            <a:spLocks noGrp="1" noChangeArrowheads="1"/>
          </p:cNvSpPr>
          <p:nvPr>
            <p:ph idx="1"/>
          </p:nvPr>
        </p:nvSpPr>
        <p:spPr/>
        <p:txBody>
          <a:bodyPr/>
          <a:lstStyle/>
          <a:p>
            <a:pPr eaLnBrk="1" hangingPunct="1"/>
            <a:r>
              <a:rPr lang="en-US" dirty="0" smtClean="0"/>
              <a:t>As you can see there are several fields in the IP header at the network layer</a:t>
            </a:r>
          </a:p>
          <a:p>
            <a:pPr eaLnBrk="1" hangingPunct="1"/>
            <a:r>
              <a:rPr lang="en-US" dirty="0" smtClean="0"/>
              <a:t>Let’s just detail two of these</a:t>
            </a:r>
          </a:p>
          <a:p>
            <a:pPr eaLnBrk="1" hangingPunct="1"/>
            <a:r>
              <a:rPr lang="en-US" dirty="0" smtClean="0"/>
              <a:t>These two are the source and destination addresses</a:t>
            </a:r>
          </a:p>
          <a:p>
            <a:pPr lvl="1" eaLnBrk="1" hangingPunct="1"/>
            <a:r>
              <a:rPr lang="en-US" dirty="0" smtClean="0"/>
              <a:t>The source address is</a:t>
            </a:r>
          </a:p>
          <a:p>
            <a:pPr lvl="2" eaLnBrk="1" hangingPunct="1"/>
            <a:r>
              <a:rPr lang="en-US" dirty="0" smtClean="0"/>
              <a:t>64.236.24.20</a:t>
            </a:r>
          </a:p>
          <a:p>
            <a:pPr lvl="1" eaLnBrk="1" hangingPunct="1"/>
            <a:r>
              <a:rPr lang="en-US" dirty="0" smtClean="0"/>
              <a:t>The destination address is</a:t>
            </a:r>
          </a:p>
          <a:p>
            <a:pPr lvl="2" eaLnBrk="1" hangingPunct="1"/>
            <a:r>
              <a:rPr lang="en-US" dirty="0" smtClean="0"/>
              <a:t>192.168.1.3</a:t>
            </a:r>
          </a:p>
        </p:txBody>
      </p:sp>
      <p:sp>
        <p:nvSpPr>
          <p:cNvPr id="7168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1685" name="Slide Number Placeholder 4"/>
          <p:cNvSpPr>
            <a:spLocks noGrp="1"/>
          </p:cNvSpPr>
          <p:nvPr>
            <p:ph type="sldNum" sz="quarter" idx="12"/>
          </p:nvPr>
        </p:nvSpPr>
        <p:spPr>
          <a:noFill/>
        </p:spPr>
        <p:txBody>
          <a:bodyPr/>
          <a:lstStyle/>
          <a:p>
            <a:fld id="{B6ABB5A1-4E71-4733-B1BD-E56B9F3C0720}" type="slidenum">
              <a:rPr lang="en-US" smtClean="0"/>
              <a:pPr/>
              <a:t>46</a:t>
            </a:fld>
            <a:endParaRPr lang="en-US"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p:cNvSpPr>
            <a:spLocks noGrp="1" noChangeArrowheads="1"/>
          </p:cNvSpPr>
          <p:nvPr>
            <p:ph type="title"/>
          </p:nvPr>
        </p:nvSpPr>
        <p:spPr/>
        <p:txBody>
          <a:bodyPr/>
          <a:lstStyle/>
          <a:p>
            <a:pPr eaLnBrk="1" hangingPunct="1"/>
            <a:r>
              <a:rPr lang="en-US" dirty="0" smtClean="0"/>
              <a:t>Process of Encapsulation</a:t>
            </a:r>
          </a:p>
        </p:txBody>
      </p:sp>
      <p:sp>
        <p:nvSpPr>
          <p:cNvPr id="72708" name="Rectangle 3"/>
          <p:cNvSpPr>
            <a:spLocks noGrp="1" noChangeArrowheads="1"/>
          </p:cNvSpPr>
          <p:nvPr>
            <p:ph idx="1"/>
          </p:nvPr>
        </p:nvSpPr>
        <p:spPr/>
        <p:txBody>
          <a:bodyPr/>
          <a:lstStyle/>
          <a:p>
            <a:pPr eaLnBrk="1" hangingPunct="1"/>
            <a:r>
              <a:rPr lang="en-US" dirty="0" smtClean="0"/>
              <a:t>The data being carried by this frame came from 64.236.24.20, which is www.cnn.com</a:t>
            </a:r>
          </a:p>
          <a:p>
            <a:pPr eaLnBrk="1" hangingPunct="1"/>
            <a:r>
              <a:rPr lang="en-US" dirty="0" smtClean="0"/>
              <a:t>The data was sent to the computer using IP address 192.168.1.3, which is the local computer where this PowerPoint presentation is being created</a:t>
            </a:r>
          </a:p>
        </p:txBody>
      </p:sp>
      <p:sp>
        <p:nvSpPr>
          <p:cNvPr id="7270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2709" name="Slide Number Placeholder 4"/>
          <p:cNvSpPr>
            <a:spLocks noGrp="1"/>
          </p:cNvSpPr>
          <p:nvPr>
            <p:ph type="sldNum" sz="quarter" idx="12"/>
          </p:nvPr>
        </p:nvSpPr>
        <p:spPr>
          <a:noFill/>
        </p:spPr>
        <p:txBody>
          <a:bodyPr/>
          <a:lstStyle/>
          <a:p>
            <a:fld id="{77FA5B4B-F162-4649-B663-40C9AFAC47AD}" type="slidenum">
              <a:rPr lang="en-US" smtClean="0"/>
              <a:pPr/>
              <a:t>47</a:t>
            </a:fld>
            <a:endParaRPr lang="en-US" dirty="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p:cNvSpPr>
            <a:spLocks noGrp="1" noChangeArrowheads="1"/>
          </p:cNvSpPr>
          <p:nvPr>
            <p:ph type="title"/>
          </p:nvPr>
        </p:nvSpPr>
        <p:spPr/>
        <p:txBody>
          <a:bodyPr/>
          <a:lstStyle/>
          <a:p>
            <a:pPr eaLnBrk="1" hangingPunct="1"/>
            <a:r>
              <a:rPr lang="en-US" dirty="0" smtClean="0"/>
              <a:t>Process of Encapsulation</a:t>
            </a:r>
          </a:p>
        </p:txBody>
      </p:sp>
      <p:sp>
        <p:nvSpPr>
          <p:cNvPr id="73732" name="Rectangle 3"/>
          <p:cNvSpPr>
            <a:spLocks noGrp="1" noChangeArrowheads="1"/>
          </p:cNvSpPr>
          <p:nvPr>
            <p:ph idx="1"/>
          </p:nvPr>
        </p:nvSpPr>
        <p:spPr/>
        <p:txBody>
          <a:bodyPr/>
          <a:lstStyle/>
          <a:p>
            <a:pPr eaLnBrk="1" hangingPunct="1"/>
            <a:r>
              <a:rPr lang="en-US" dirty="0" smtClean="0"/>
              <a:t>So what is the point to all of this complication</a:t>
            </a:r>
          </a:p>
          <a:p>
            <a:pPr eaLnBrk="1" hangingPunct="1"/>
            <a:r>
              <a:rPr lang="en-US" dirty="0" smtClean="0"/>
              <a:t>It is to send the important stuff, the data, from one place to another</a:t>
            </a:r>
          </a:p>
          <a:p>
            <a:pPr eaLnBrk="1" hangingPunct="1"/>
            <a:r>
              <a:rPr lang="en-US" dirty="0" smtClean="0"/>
              <a:t>In the example detailed above, the data was a web page sent from CNN to me, because I asked for it</a:t>
            </a:r>
          </a:p>
        </p:txBody>
      </p:sp>
      <p:sp>
        <p:nvSpPr>
          <p:cNvPr id="7373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3733" name="Slide Number Placeholder 4"/>
          <p:cNvSpPr>
            <a:spLocks noGrp="1"/>
          </p:cNvSpPr>
          <p:nvPr>
            <p:ph type="sldNum" sz="quarter" idx="12"/>
          </p:nvPr>
        </p:nvSpPr>
        <p:spPr>
          <a:noFill/>
        </p:spPr>
        <p:txBody>
          <a:bodyPr/>
          <a:lstStyle/>
          <a:p>
            <a:fld id="{57ED2811-450A-46B5-9685-263DE22ABC17}" type="slidenum">
              <a:rPr lang="en-US" smtClean="0"/>
              <a:pPr/>
              <a:t>48</a:t>
            </a:fld>
            <a:endParaRPr lang="en-US"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p:cNvSpPr>
            <a:spLocks noGrp="1" noChangeArrowheads="1"/>
          </p:cNvSpPr>
          <p:nvPr>
            <p:ph type="title"/>
          </p:nvPr>
        </p:nvSpPr>
        <p:spPr/>
        <p:txBody>
          <a:bodyPr/>
          <a:lstStyle/>
          <a:p>
            <a:pPr eaLnBrk="1" hangingPunct="1"/>
            <a:r>
              <a:rPr lang="en-US" dirty="0" smtClean="0"/>
              <a:t>Process of Encapsulation</a:t>
            </a:r>
          </a:p>
        </p:txBody>
      </p:sp>
      <p:sp>
        <p:nvSpPr>
          <p:cNvPr id="74756" name="Rectangle 3"/>
          <p:cNvSpPr>
            <a:spLocks noGrp="1" noChangeArrowheads="1"/>
          </p:cNvSpPr>
          <p:nvPr>
            <p:ph idx="1"/>
          </p:nvPr>
        </p:nvSpPr>
        <p:spPr/>
        <p:txBody>
          <a:bodyPr/>
          <a:lstStyle/>
          <a:p>
            <a:pPr eaLnBrk="1" hangingPunct="1"/>
            <a:r>
              <a:rPr lang="en-US" dirty="0" smtClean="0"/>
              <a:t>The fields in these headers that are added at each layer of the OSI model are what is used by all of the devices on all of the networks between CNN and me to deliver the information I asked for</a:t>
            </a:r>
          </a:p>
          <a:p>
            <a:pPr eaLnBrk="1" hangingPunct="1"/>
            <a:r>
              <a:rPr lang="en-US" dirty="0" smtClean="0"/>
              <a:t>The last part of this process of encapsulation is the error checking that must be done</a:t>
            </a:r>
          </a:p>
        </p:txBody>
      </p:sp>
      <p:sp>
        <p:nvSpPr>
          <p:cNvPr id="7475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4757" name="Slide Number Placeholder 4"/>
          <p:cNvSpPr>
            <a:spLocks noGrp="1"/>
          </p:cNvSpPr>
          <p:nvPr>
            <p:ph type="sldNum" sz="quarter" idx="12"/>
          </p:nvPr>
        </p:nvSpPr>
        <p:spPr>
          <a:noFill/>
        </p:spPr>
        <p:txBody>
          <a:bodyPr/>
          <a:lstStyle/>
          <a:p>
            <a:fld id="{951E174E-A9B1-4660-89E2-243D37A21958}" type="slidenum">
              <a:rPr lang="en-US" smtClean="0"/>
              <a:pPr/>
              <a:t>49</a:t>
            </a:fld>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US" dirty="0" smtClean="0"/>
              <a:t>OSI Model Layers</a:t>
            </a:r>
          </a:p>
        </p:txBody>
      </p:sp>
      <p:sp>
        <p:nvSpPr>
          <p:cNvPr id="29700" name="Rectangle 3"/>
          <p:cNvSpPr>
            <a:spLocks noGrp="1" noChangeArrowheads="1"/>
          </p:cNvSpPr>
          <p:nvPr>
            <p:ph idx="1"/>
          </p:nvPr>
        </p:nvSpPr>
        <p:spPr/>
        <p:txBody>
          <a:bodyPr/>
          <a:lstStyle/>
          <a:p>
            <a:pPr eaLnBrk="1" hangingPunct="1"/>
            <a:r>
              <a:rPr lang="en-US" dirty="0" smtClean="0"/>
              <a:t>This model and others along the same lines use the concept of layers</a:t>
            </a:r>
          </a:p>
          <a:p>
            <a:pPr eaLnBrk="1" hangingPunct="1"/>
            <a:r>
              <a:rPr lang="en-US" dirty="0" smtClean="0"/>
              <a:t>Each layer is a definable function required for the whole to operate</a:t>
            </a:r>
          </a:p>
          <a:p>
            <a:pPr eaLnBrk="1" hangingPunct="1"/>
            <a:r>
              <a:rPr lang="en-US" dirty="0" smtClean="0"/>
              <a:t>Each layer handles one function</a:t>
            </a:r>
          </a:p>
          <a:p>
            <a:pPr eaLnBrk="1" hangingPunct="1"/>
            <a:r>
              <a:rPr lang="en-US" dirty="0" smtClean="0"/>
              <a:t>Each layer operates by itself, but requires all of the other layers to carry out the entire function</a:t>
            </a:r>
          </a:p>
        </p:txBody>
      </p:sp>
      <p:sp>
        <p:nvSpPr>
          <p:cNvPr id="2969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29701" name="Slide Number Placeholder 4"/>
          <p:cNvSpPr>
            <a:spLocks noGrp="1"/>
          </p:cNvSpPr>
          <p:nvPr>
            <p:ph type="sldNum" sz="quarter" idx="12"/>
          </p:nvPr>
        </p:nvSpPr>
        <p:spPr>
          <a:noFill/>
        </p:spPr>
        <p:txBody>
          <a:bodyPr/>
          <a:lstStyle/>
          <a:p>
            <a:fld id="{523BE678-B68B-48AC-82D6-64F145FD0F98}" type="slidenum">
              <a:rPr lang="en-US" smtClean="0"/>
              <a:pPr/>
              <a:t>5</a:t>
            </a:fld>
            <a:endParaRPr lang="en-US"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2"/>
          <p:cNvSpPr>
            <a:spLocks noGrp="1" noChangeArrowheads="1"/>
          </p:cNvSpPr>
          <p:nvPr>
            <p:ph type="title"/>
          </p:nvPr>
        </p:nvSpPr>
        <p:spPr/>
        <p:txBody>
          <a:bodyPr/>
          <a:lstStyle/>
          <a:p>
            <a:pPr eaLnBrk="1" hangingPunct="1"/>
            <a:r>
              <a:rPr lang="en-US" dirty="0" smtClean="0"/>
              <a:t>Process of Encapsulation</a:t>
            </a:r>
          </a:p>
        </p:txBody>
      </p:sp>
      <p:sp>
        <p:nvSpPr>
          <p:cNvPr id="75780" name="Rectangle 3"/>
          <p:cNvSpPr>
            <a:spLocks noGrp="1" noChangeArrowheads="1"/>
          </p:cNvSpPr>
          <p:nvPr>
            <p:ph type="body" sz="half" idx="1"/>
          </p:nvPr>
        </p:nvSpPr>
        <p:spPr>
          <a:xfrm>
            <a:off x="457200" y="1600200"/>
            <a:ext cx="7826375" cy="4525963"/>
          </a:xfrm>
        </p:spPr>
        <p:txBody>
          <a:bodyPr/>
          <a:lstStyle/>
          <a:p>
            <a:pPr eaLnBrk="1" hangingPunct="1"/>
            <a:r>
              <a:rPr lang="en-US" dirty="0" smtClean="0"/>
              <a:t>As the Data Link layer is the one that is concerned with getting the data from one point to another in its journey from Point A to Point B, this is the layer where the trailer is attached</a:t>
            </a:r>
          </a:p>
          <a:p>
            <a:pPr eaLnBrk="1" hangingPunct="1"/>
            <a:r>
              <a:rPr lang="en-US" dirty="0" smtClean="0"/>
              <a:t>As might be deduced from the name, the trailer goes at the end of the frame</a:t>
            </a:r>
          </a:p>
        </p:txBody>
      </p:sp>
      <p:graphicFrame>
        <p:nvGraphicFramePr>
          <p:cNvPr id="194577" name="Group 17"/>
          <p:cNvGraphicFramePr>
            <a:graphicFrameLocks noGrp="1"/>
          </p:cNvGraphicFramePr>
          <p:nvPr>
            <p:ph sz="half" idx="2"/>
          </p:nvPr>
        </p:nvGraphicFramePr>
        <p:xfrm>
          <a:off x="914400" y="5410200"/>
          <a:ext cx="6373813" cy="457200"/>
        </p:xfrm>
        <a:graphic>
          <a:graphicData uri="http://schemas.openxmlformats.org/drawingml/2006/table">
            <a:tbl>
              <a:tblPr/>
              <a:tblGrid>
                <a:gridCol w="1912938"/>
                <a:gridCol w="2628900"/>
                <a:gridCol w="1831975"/>
              </a:tblGrid>
              <a:tr h="457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HEADER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TRAILER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5778" name="Footer Placeholder 5"/>
          <p:cNvSpPr>
            <a:spLocks noGrp="1"/>
          </p:cNvSpPr>
          <p:nvPr>
            <p:ph type="ftr" sz="quarter" idx="11"/>
          </p:nvPr>
        </p:nvSpPr>
        <p:spPr>
          <a:noFill/>
        </p:spPr>
        <p:txBody>
          <a:bodyPr/>
          <a:lstStyle/>
          <a:p>
            <a:r>
              <a:rPr lang="en-US" dirty="0" smtClean="0"/>
              <a:t>Copyright 2009 Kenneth M. Chipps Ph.D. www.chipps.com</a:t>
            </a:r>
          </a:p>
        </p:txBody>
      </p:sp>
      <p:sp>
        <p:nvSpPr>
          <p:cNvPr id="75791" name="Slide Number Placeholder 5"/>
          <p:cNvSpPr>
            <a:spLocks noGrp="1"/>
          </p:cNvSpPr>
          <p:nvPr>
            <p:ph type="sldNum" sz="quarter" idx="12"/>
          </p:nvPr>
        </p:nvSpPr>
        <p:spPr>
          <a:noFill/>
        </p:spPr>
        <p:txBody>
          <a:bodyPr/>
          <a:lstStyle/>
          <a:p>
            <a:fld id="{BB29BC0B-3888-4C6D-9922-28E3E9895A5B}" type="slidenum">
              <a:rPr lang="en-US" smtClean="0"/>
              <a:pPr/>
              <a:t>50</a:t>
            </a:fld>
            <a:endParaRPr lang="en-US"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ChangeArrowheads="1"/>
          </p:cNvSpPr>
          <p:nvPr>
            <p:ph type="title"/>
          </p:nvPr>
        </p:nvSpPr>
        <p:spPr>
          <a:xfrm>
            <a:off x="749300" y="552450"/>
            <a:ext cx="7427913" cy="830263"/>
          </a:xfrm>
        </p:spPr>
        <p:txBody>
          <a:bodyPr/>
          <a:lstStyle/>
          <a:p>
            <a:pPr eaLnBrk="1" hangingPunct="1"/>
            <a:r>
              <a:rPr lang="en-US" altLang="en-US" dirty="0" smtClean="0">
                <a:cs typeface="Times New Roman" pitchFamily="18" charset="0"/>
              </a:rPr>
              <a:t>Encapsulation </a:t>
            </a:r>
            <a:endParaRPr lang="en-US" dirty="0" smtClean="0"/>
          </a:p>
        </p:txBody>
      </p:sp>
      <p:sp>
        <p:nvSpPr>
          <p:cNvPr id="7680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6805" name="Slide Number Placeholder 4"/>
          <p:cNvSpPr>
            <a:spLocks noGrp="1"/>
          </p:cNvSpPr>
          <p:nvPr>
            <p:ph type="sldNum" sz="quarter" idx="12"/>
          </p:nvPr>
        </p:nvSpPr>
        <p:spPr>
          <a:noFill/>
        </p:spPr>
        <p:txBody>
          <a:bodyPr/>
          <a:lstStyle/>
          <a:p>
            <a:fld id="{CF463E44-3C1E-4CA1-B5A8-5BDB14E74AC8}" type="slidenum">
              <a:rPr lang="en-US" smtClean="0"/>
              <a:pPr/>
              <a:t>51</a:t>
            </a:fld>
            <a:endParaRPr lang="en-US" dirty="0" smtClean="0"/>
          </a:p>
        </p:txBody>
      </p:sp>
      <p:pic>
        <p:nvPicPr>
          <p:cNvPr id="76804" name="Picture 6"/>
          <p:cNvPicPr>
            <a:picLocks noChangeAspect="1" noChangeArrowheads="1"/>
          </p:cNvPicPr>
          <p:nvPr/>
        </p:nvPicPr>
        <p:blipFill>
          <a:blip r:embed="rId2" cstate="print"/>
          <a:srcRect/>
          <a:stretch>
            <a:fillRect/>
          </a:stretch>
        </p:blipFill>
        <p:spPr bwMode="auto">
          <a:xfrm>
            <a:off x="1747838" y="1790700"/>
            <a:ext cx="5643562" cy="4076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p:cNvSpPr>
            <a:spLocks noGrp="1" noChangeArrowheads="1"/>
          </p:cNvSpPr>
          <p:nvPr>
            <p:ph type="title"/>
          </p:nvPr>
        </p:nvSpPr>
        <p:spPr/>
        <p:txBody>
          <a:bodyPr/>
          <a:lstStyle/>
          <a:p>
            <a:pPr eaLnBrk="1" hangingPunct="1"/>
            <a:r>
              <a:rPr lang="en-US" dirty="0" smtClean="0"/>
              <a:t>What To Call This Stuff</a:t>
            </a:r>
          </a:p>
        </p:txBody>
      </p:sp>
      <p:sp>
        <p:nvSpPr>
          <p:cNvPr id="77828" name="Rectangle 3"/>
          <p:cNvSpPr>
            <a:spLocks noGrp="1" noChangeArrowheads="1"/>
          </p:cNvSpPr>
          <p:nvPr>
            <p:ph idx="1"/>
          </p:nvPr>
        </p:nvSpPr>
        <p:spPr/>
        <p:txBody>
          <a:bodyPr/>
          <a:lstStyle/>
          <a:p>
            <a:pPr eaLnBrk="1" hangingPunct="1">
              <a:lnSpc>
                <a:spcPct val="90000"/>
              </a:lnSpc>
            </a:pPr>
            <a:r>
              <a:rPr lang="en-US" dirty="0" smtClean="0"/>
              <a:t>As data flows down the stack the name given to it changes</a:t>
            </a:r>
          </a:p>
          <a:p>
            <a:pPr eaLnBrk="1" hangingPunct="1">
              <a:lnSpc>
                <a:spcPct val="90000"/>
              </a:lnSpc>
            </a:pPr>
            <a:r>
              <a:rPr lang="en-US" dirty="0" smtClean="0"/>
              <a:t>The general name used is PDU – Protocol Data Unit</a:t>
            </a:r>
          </a:p>
          <a:p>
            <a:pPr eaLnBrk="1" hangingPunct="1">
              <a:lnSpc>
                <a:spcPct val="90000"/>
              </a:lnSpc>
            </a:pPr>
            <a:r>
              <a:rPr lang="en-US" dirty="0" smtClean="0"/>
              <a:t>The exact name changes with each layer</a:t>
            </a:r>
          </a:p>
          <a:p>
            <a:pPr eaLnBrk="1" hangingPunct="1">
              <a:lnSpc>
                <a:spcPct val="90000"/>
              </a:lnSpc>
            </a:pPr>
            <a:r>
              <a:rPr lang="en-US" dirty="0" smtClean="0"/>
              <a:t>Application/Presentation/Session Layer</a:t>
            </a:r>
          </a:p>
          <a:p>
            <a:pPr lvl="1" eaLnBrk="1" hangingPunct="1">
              <a:lnSpc>
                <a:spcPct val="90000"/>
              </a:lnSpc>
            </a:pPr>
            <a:r>
              <a:rPr lang="en-US" dirty="0" smtClean="0"/>
              <a:t>User information converted to data or some say a message</a:t>
            </a:r>
          </a:p>
        </p:txBody>
      </p:sp>
      <p:sp>
        <p:nvSpPr>
          <p:cNvPr id="7782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7829" name="Slide Number Placeholder 4"/>
          <p:cNvSpPr>
            <a:spLocks noGrp="1"/>
          </p:cNvSpPr>
          <p:nvPr>
            <p:ph type="sldNum" sz="quarter" idx="12"/>
          </p:nvPr>
        </p:nvSpPr>
        <p:spPr>
          <a:noFill/>
        </p:spPr>
        <p:txBody>
          <a:bodyPr/>
          <a:lstStyle/>
          <a:p>
            <a:fld id="{E77A569D-D0E5-40DE-86EE-029CC8E32919}" type="slidenum">
              <a:rPr lang="en-US" smtClean="0"/>
              <a:pPr/>
              <a:t>52</a:t>
            </a:fld>
            <a:endParaRPr lang="en-US"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2"/>
          <p:cNvSpPr>
            <a:spLocks noGrp="1" noChangeArrowheads="1"/>
          </p:cNvSpPr>
          <p:nvPr>
            <p:ph type="title"/>
          </p:nvPr>
        </p:nvSpPr>
        <p:spPr/>
        <p:txBody>
          <a:bodyPr/>
          <a:lstStyle/>
          <a:p>
            <a:pPr eaLnBrk="1" hangingPunct="1"/>
            <a:r>
              <a:rPr lang="en-US" dirty="0" smtClean="0"/>
              <a:t>What To Call This Stuff</a:t>
            </a:r>
          </a:p>
        </p:txBody>
      </p:sp>
      <p:sp>
        <p:nvSpPr>
          <p:cNvPr id="78852" name="Rectangle 3"/>
          <p:cNvSpPr>
            <a:spLocks noGrp="1" noChangeArrowheads="1"/>
          </p:cNvSpPr>
          <p:nvPr>
            <p:ph idx="1"/>
          </p:nvPr>
        </p:nvSpPr>
        <p:spPr/>
        <p:txBody>
          <a:bodyPr/>
          <a:lstStyle/>
          <a:p>
            <a:pPr eaLnBrk="1" hangingPunct="1">
              <a:lnSpc>
                <a:spcPct val="90000"/>
              </a:lnSpc>
            </a:pPr>
            <a:r>
              <a:rPr lang="en-US" dirty="0" smtClean="0"/>
              <a:t>Transport Layer</a:t>
            </a:r>
          </a:p>
          <a:p>
            <a:pPr lvl="1" eaLnBrk="1" hangingPunct="1">
              <a:lnSpc>
                <a:spcPct val="90000"/>
              </a:lnSpc>
            </a:pPr>
            <a:r>
              <a:rPr lang="en-US" dirty="0" smtClean="0"/>
              <a:t>Data or message converted to segments if TCP is used</a:t>
            </a:r>
          </a:p>
          <a:p>
            <a:pPr lvl="1" eaLnBrk="1" hangingPunct="1">
              <a:lnSpc>
                <a:spcPct val="90000"/>
              </a:lnSpc>
            </a:pPr>
            <a:r>
              <a:rPr lang="en-US" dirty="0" smtClean="0"/>
              <a:t>Otherwise, in order to confuse us, when UDP is used it is called a datagram</a:t>
            </a:r>
          </a:p>
          <a:p>
            <a:pPr eaLnBrk="1" hangingPunct="1"/>
            <a:r>
              <a:rPr lang="en-US" dirty="0" smtClean="0"/>
              <a:t>Network Layer</a:t>
            </a:r>
          </a:p>
          <a:p>
            <a:pPr lvl="1" eaLnBrk="1" hangingPunct="1"/>
            <a:r>
              <a:rPr lang="en-US" dirty="0" smtClean="0"/>
              <a:t>Segments converted to datagrams</a:t>
            </a:r>
          </a:p>
          <a:p>
            <a:pPr lvl="1" eaLnBrk="1" hangingPunct="1"/>
            <a:r>
              <a:rPr lang="en-US" dirty="0" smtClean="0"/>
              <a:t>Then if the datagrams are fragmented, which they usually are, they are called packets</a:t>
            </a:r>
          </a:p>
        </p:txBody>
      </p:sp>
      <p:sp>
        <p:nvSpPr>
          <p:cNvPr id="7885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8853" name="Slide Number Placeholder 4"/>
          <p:cNvSpPr>
            <a:spLocks noGrp="1"/>
          </p:cNvSpPr>
          <p:nvPr>
            <p:ph type="sldNum" sz="quarter" idx="12"/>
          </p:nvPr>
        </p:nvSpPr>
        <p:spPr>
          <a:noFill/>
        </p:spPr>
        <p:txBody>
          <a:bodyPr/>
          <a:lstStyle/>
          <a:p>
            <a:fld id="{4544C879-9754-448E-AF6B-2A95A6EBDC4D}" type="slidenum">
              <a:rPr lang="en-US" smtClean="0"/>
              <a:pPr/>
              <a:t>53</a:t>
            </a:fld>
            <a:endParaRPr lang="en-US"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2"/>
          <p:cNvSpPr>
            <a:spLocks noGrp="1" noChangeArrowheads="1"/>
          </p:cNvSpPr>
          <p:nvPr>
            <p:ph type="title"/>
          </p:nvPr>
        </p:nvSpPr>
        <p:spPr/>
        <p:txBody>
          <a:bodyPr/>
          <a:lstStyle/>
          <a:p>
            <a:pPr eaLnBrk="1" hangingPunct="1"/>
            <a:r>
              <a:rPr lang="en-US" dirty="0" smtClean="0">
                <a:cs typeface="Arial" charset="0"/>
              </a:rPr>
              <a:t>What To Call This Stuff</a:t>
            </a:r>
          </a:p>
        </p:txBody>
      </p:sp>
      <p:sp>
        <p:nvSpPr>
          <p:cNvPr id="79876" name="Rectangle 3"/>
          <p:cNvSpPr>
            <a:spLocks noGrp="1" noChangeArrowheads="1"/>
          </p:cNvSpPr>
          <p:nvPr>
            <p:ph idx="1"/>
          </p:nvPr>
        </p:nvSpPr>
        <p:spPr/>
        <p:txBody>
          <a:bodyPr/>
          <a:lstStyle/>
          <a:p>
            <a:pPr eaLnBrk="1" hangingPunct="1"/>
            <a:r>
              <a:rPr lang="en-US" dirty="0" smtClean="0"/>
              <a:t>Data Link Layer</a:t>
            </a:r>
          </a:p>
          <a:p>
            <a:pPr lvl="1" eaLnBrk="1" hangingPunct="1"/>
            <a:r>
              <a:rPr lang="en-US" dirty="0" smtClean="0"/>
              <a:t>Datagrams or packets converted to frames</a:t>
            </a:r>
          </a:p>
          <a:p>
            <a:pPr eaLnBrk="1" hangingPunct="1"/>
            <a:r>
              <a:rPr lang="en-US" dirty="0" smtClean="0"/>
              <a:t>Physical Layer</a:t>
            </a:r>
          </a:p>
          <a:p>
            <a:pPr lvl="1" eaLnBrk="1" hangingPunct="1"/>
            <a:r>
              <a:rPr lang="en-US" dirty="0" smtClean="0"/>
              <a:t>Frames are converted to bits</a:t>
            </a:r>
          </a:p>
          <a:p>
            <a:pPr eaLnBrk="1" hangingPunct="1"/>
            <a:r>
              <a:rPr lang="en-US" dirty="0" smtClean="0">
                <a:cs typeface="Arial" charset="0"/>
              </a:rPr>
              <a:t>Most of these terms are used interchangeably</a:t>
            </a:r>
          </a:p>
          <a:p>
            <a:pPr eaLnBrk="1" hangingPunct="1"/>
            <a:r>
              <a:rPr lang="en-US" dirty="0" smtClean="0">
                <a:cs typeface="Arial" charset="0"/>
              </a:rPr>
              <a:t>There is very little consistency in their use</a:t>
            </a:r>
          </a:p>
        </p:txBody>
      </p:sp>
      <p:sp>
        <p:nvSpPr>
          <p:cNvPr id="7987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79877" name="Slide Number Placeholder 4"/>
          <p:cNvSpPr>
            <a:spLocks noGrp="1"/>
          </p:cNvSpPr>
          <p:nvPr>
            <p:ph type="sldNum" sz="quarter" idx="12"/>
          </p:nvPr>
        </p:nvSpPr>
        <p:spPr>
          <a:noFill/>
        </p:spPr>
        <p:txBody>
          <a:bodyPr/>
          <a:lstStyle/>
          <a:p>
            <a:fld id="{BAF12CBF-F9E0-4DB3-A213-F4E7F3DB31CE}" type="slidenum">
              <a:rPr lang="en-US" smtClean="0"/>
              <a:pPr/>
              <a:t>54</a:t>
            </a:fld>
            <a:endParaRPr lang="en-US" dirty="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2"/>
          <p:cNvSpPr>
            <a:spLocks noGrp="1" noChangeArrowheads="1"/>
          </p:cNvSpPr>
          <p:nvPr>
            <p:ph type="title"/>
          </p:nvPr>
        </p:nvSpPr>
        <p:spPr/>
        <p:txBody>
          <a:bodyPr/>
          <a:lstStyle/>
          <a:p>
            <a:pPr eaLnBrk="1" hangingPunct="1"/>
            <a:r>
              <a:rPr lang="en-US" dirty="0" smtClean="0"/>
              <a:t>What To Call This Stuff</a:t>
            </a:r>
          </a:p>
        </p:txBody>
      </p:sp>
      <p:sp>
        <p:nvSpPr>
          <p:cNvPr id="80900" name="Rectangle 3"/>
          <p:cNvSpPr>
            <a:spLocks noGrp="1" noChangeArrowheads="1"/>
          </p:cNvSpPr>
          <p:nvPr>
            <p:ph idx="1"/>
          </p:nvPr>
        </p:nvSpPr>
        <p:spPr/>
        <p:txBody>
          <a:bodyPr/>
          <a:lstStyle/>
          <a:p>
            <a:pPr eaLnBrk="1" hangingPunct="1"/>
            <a:r>
              <a:rPr lang="en-US" dirty="0" smtClean="0">
                <a:cs typeface="Arial" charset="0"/>
              </a:rPr>
              <a:t>But in general</a:t>
            </a:r>
          </a:p>
          <a:p>
            <a:pPr lvl="1" eaLnBrk="1" hangingPunct="1"/>
            <a:r>
              <a:rPr lang="en-US" dirty="0" smtClean="0">
                <a:cs typeface="Arial" charset="0"/>
              </a:rPr>
              <a:t>A frame is an information unit whose source and destination are data link entities</a:t>
            </a:r>
          </a:p>
          <a:p>
            <a:pPr lvl="1" eaLnBrk="1" hangingPunct="1"/>
            <a:r>
              <a:rPr lang="en-US" dirty="0" smtClean="0">
                <a:cs typeface="Arial" charset="0"/>
              </a:rPr>
              <a:t>A datagram or packet is an information unit whose source and destination are network layer entities</a:t>
            </a:r>
          </a:p>
          <a:p>
            <a:pPr eaLnBrk="1" hangingPunct="1"/>
            <a:r>
              <a:rPr lang="en-US" dirty="0" smtClean="0"/>
              <a:t>But if you want to go to the source to see for yourself read RFC 1122 and its successor RFC 1349</a:t>
            </a:r>
          </a:p>
        </p:txBody>
      </p:sp>
      <p:sp>
        <p:nvSpPr>
          <p:cNvPr id="8089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0901" name="Slide Number Placeholder 4"/>
          <p:cNvSpPr>
            <a:spLocks noGrp="1"/>
          </p:cNvSpPr>
          <p:nvPr>
            <p:ph type="sldNum" sz="quarter" idx="12"/>
          </p:nvPr>
        </p:nvSpPr>
        <p:spPr>
          <a:noFill/>
        </p:spPr>
        <p:txBody>
          <a:bodyPr/>
          <a:lstStyle/>
          <a:p>
            <a:fld id="{2B3ECCF1-3F0E-4707-8579-570DD5640B62}" type="slidenum">
              <a:rPr lang="en-US" smtClean="0"/>
              <a:pPr/>
              <a:t>55</a:t>
            </a:fld>
            <a:endParaRPr lang="en-US"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p:cNvSpPr>
            <a:spLocks noGrp="1" noChangeArrowheads="1"/>
          </p:cNvSpPr>
          <p:nvPr>
            <p:ph type="title"/>
          </p:nvPr>
        </p:nvSpPr>
        <p:spPr/>
        <p:txBody>
          <a:bodyPr/>
          <a:lstStyle/>
          <a:p>
            <a:pPr eaLnBrk="1" hangingPunct="1"/>
            <a:r>
              <a:rPr lang="en-US" dirty="0" smtClean="0"/>
              <a:t>What To Call This Stuff</a:t>
            </a:r>
          </a:p>
        </p:txBody>
      </p:sp>
      <p:sp>
        <p:nvSpPr>
          <p:cNvPr id="81924" name="Rectangle 3"/>
          <p:cNvSpPr>
            <a:spLocks noGrp="1" noChangeArrowheads="1"/>
          </p:cNvSpPr>
          <p:nvPr>
            <p:ph idx="1"/>
          </p:nvPr>
        </p:nvSpPr>
        <p:spPr/>
        <p:txBody>
          <a:bodyPr/>
          <a:lstStyle/>
          <a:p>
            <a:pPr eaLnBrk="1" hangingPunct="1"/>
            <a:r>
              <a:rPr lang="en-US" dirty="0" smtClean="0"/>
              <a:t>As RFC 1122 says</a:t>
            </a:r>
          </a:p>
          <a:p>
            <a:pPr lvl="1" eaLnBrk="1" hangingPunct="1"/>
            <a:r>
              <a:rPr lang="en-US" dirty="0" smtClean="0"/>
              <a:t>Segment</a:t>
            </a:r>
          </a:p>
          <a:p>
            <a:pPr lvl="2" eaLnBrk="1" hangingPunct="1"/>
            <a:r>
              <a:rPr lang="en-US" dirty="0" smtClean="0"/>
              <a:t>A segment is the unit of end-to-end transmission in the TCP protocol</a:t>
            </a:r>
          </a:p>
          <a:p>
            <a:pPr lvl="2" eaLnBrk="1" hangingPunct="1"/>
            <a:r>
              <a:rPr lang="en-US" dirty="0" smtClean="0"/>
              <a:t>A segment consists of a TCP header followed by application data</a:t>
            </a:r>
          </a:p>
          <a:p>
            <a:pPr lvl="2" eaLnBrk="1" hangingPunct="1"/>
            <a:r>
              <a:rPr lang="en-US" dirty="0" smtClean="0"/>
              <a:t>A segment is transmitted by encapsulation inside an IP datagram</a:t>
            </a:r>
          </a:p>
        </p:txBody>
      </p:sp>
      <p:sp>
        <p:nvSpPr>
          <p:cNvPr id="8192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1925" name="Slide Number Placeholder 4"/>
          <p:cNvSpPr>
            <a:spLocks noGrp="1"/>
          </p:cNvSpPr>
          <p:nvPr>
            <p:ph type="sldNum" sz="quarter" idx="12"/>
          </p:nvPr>
        </p:nvSpPr>
        <p:spPr>
          <a:noFill/>
        </p:spPr>
        <p:txBody>
          <a:bodyPr/>
          <a:lstStyle/>
          <a:p>
            <a:fld id="{706E000E-C035-41DE-92DC-6C62ECE7A4CB}" type="slidenum">
              <a:rPr lang="en-US" smtClean="0"/>
              <a:pPr/>
              <a:t>56</a:t>
            </a:fld>
            <a:endParaRPr lang="en-US"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2"/>
          <p:cNvSpPr>
            <a:spLocks noGrp="1" noChangeArrowheads="1"/>
          </p:cNvSpPr>
          <p:nvPr>
            <p:ph type="title"/>
          </p:nvPr>
        </p:nvSpPr>
        <p:spPr/>
        <p:txBody>
          <a:bodyPr/>
          <a:lstStyle/>
          <a:p>
            <a:pPr eaLnBrk="1" hangingPunct="1"/>
            <a:r>
              <a:rPr lang="en-US" dirty="0" smtClean="0"/>
              <a:t>Encapsulation</a:t>
            </a:r>
          </a:p>
        </p:txBody>
      </p:sp>
      <p:sp>
        <p:nvSpPr>
          <p:cNvPr id="82948" name="Rectangle 3"/>
          <p:cNvSpPr>
            <a:spLocks noGrp="1" noChangeArrowheads="1"/>
          </p:cNvSpPr>
          <p:nvPr>
            <p:ph idx="1"/>
          </p:nvPr>
        </p:nvSpPr>
        <p:spPr/>
        <p:txBody>
          <a:bodyPr/>
          <a:lstStyle/>
          <a:p>
            <a:pPr lvl="1" eaLnBrk="1" hangingPunct="1"/>
            <a:r>
              <a:rPr lang="en-US" dirty="0" smtClean="0"/>
              <a:t>Message</a:t>
            </a:r>
          </a:p>
          <a:p>
            <a:pPr lvl="2" eaLnBrk="1" hangingPunct="1"/>
            <a:r>
              <a:rPr lang="en-US" dirty="0" smtClean="0"/>
              <a:t>In this description of the lower-layer protocols, a message is the unit of transmission in a transport layer protocol</a:t>
            </a:r>
          </a:p>
          <a:p>
            <a:pPr lvl="2" eaLnBrk="1" hangingPunct="1"/>
            <a:r>
              <a:rPr lang="en-US" dirty="0" smtClean="0"/>
              <a:t>In particular, a TCP segment is a message</a:t>
            </a:r>
          </a:p>
          <a:p>
            <a:pPr lvl="2" eaLnBrk="1" hangingPunct="1"/>
            <a:r>
              <a:rPr lang="en-US" dirty="0" smtClean="0"/>
              <a:t>A message consists of a transport protocol header followed by application protocol data</a:t>
            </a:r>
          </a:p>
          <a:p>
            <a:pPr lvl="2" eaLnBrk="1" hangingPunct="1"/>
            <a:r>
              <a:rPr lang="en-US" dirty="0" smtClean="0"/>
              <a:t>To be transmitted end-to-end through the Internet, a message must be encapsulated inside a datagram</a:t>
            </a:r>
          </a:p>
        </p:txBody>
      </p:sp>
      <p:sp>
        <p:nvSpPr>
          <p:cNvPr id="8294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2949" name="Slide Number Placeholder 4"/>
          <p:cNvSpPr>
            <a:spLocks noGrp="1"/>
          </p:cNvSpPr>
          <p:nvPr>
            <p:ph type="sldNum" sz="quarter" idx="12"/>
          </p:nvPr>
        </p:nvSpPr>
        <p:spPr>
          <a:noFill/>
        </p:spPr>
        <p:txBody>
          <a:bodyPr/>
          <a:lstStyle/>
          <a:p>
            <a:fld id="{D63347A0-9006-4B5A-AF55-B50286ECA3C7}" type="slidenum">
              <a:rPr lang="en-US" smtClean="0"/>
              <a:pPr/>
              <a:t>57</a:t>
            </a:fld>
            <a:endParaRPr lang="en-US"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2"/>
          <p:cNvSpPr>
            <a:spLocks noGrp="1" noChangeArrowheads="1"/>
          </p:cNvSpPr>
          <p:nvPr>
            <p:ph type="title"/>
          </p:nvPr>
        </p:nvSpPr>
        <p:spPr/>
        <p:txBody>
          <a:bodyPr/>
          <a:lstStyle/>
          <a:p>
            <a:pPr eaLnBrk="1" hangingPunct="1"/>
            <a:r>
              <a:rPr lang="en-US" dirty="0" smtClean="0"/>
              <a:t>Encapsulation</a:t>
            </a:r>
          </a:p>
        </p:txBody>
      </p:sp>
      <p:sp>
        <p:nvSpPr>
          <p:cNvPr id="83972" name="Rectangle 3"/>
          <p:cNvSpPr>
            <a:spLocks noGrp="1" noChangeArrowheads="1"/>
          </p:cNvSpPr>
          <p:nvPr>
            <p:ph idx="1"/>
          </p:nvPr>
        </p:nvSpPr>
        <p:spPr/>
        <p:txBody>
          <a:bodyPr/>
          <a:lstStyle/>
          <a:p>
            <a:pPr lvl="1" eaLnBrk="1" hangingPunct="1"/>
            <a:r>
              <a:rPr lang="en-US" dirty="0" smtClean="0"/>
              <a:t>IP Datagram</a:t>
            </a:r>
          </a:p>
          <a:p>
            <a:pPr lvl="2" eaLnBrk="1" hangingPunct="1"/>
            <a:r>
              <a:rPr lang="en-US" dirty="0" smtClean="0"/>
              <a:t>An IP datagram is the unit of end-to-end transmission in the IP protocol</a:t>
            </a:r>
          </a:p>
          <a:p>
            <a:pPr lvl="2" eaLnBrk="1" hangingPunct="1"/>
            <a:r>
              <a:rPr lang="en-US" dirty="0" smtClean="0"/>
              <a:t>An IP datagram consists of an IP header followed by transport layer data, i.e., of an IP header followed by a message</a:t>
            </a:r>
          </a:p>
          <a:p>
            <a:pPr lvl="2" eaLnBrk="1" hangingPunct="1"/>
            <a:r>
              <a:rPr lang="en-US" dirty="0" smtClean="0"/>
              <a:t>In the description of the internet layer (Section 3), the unqualified term "datagram" should be understood to refer to an IP datagram</a:t>
            </a:r>
          </a:p>
        </p:txBody>
      </p:sp>
      <p:sp>
        <p:nvSpPr>
          <p:cNvPr id="83970"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3973" name="Slide Number Placeholder 4"/>
          <p:cNvSpPr>
            <a:spLocks noGrp="1"/>
          </p:cNvSpPr>
          <p:nvPr>
            <p:ph type="sldNum" sz="quarter" idx="12"/>
          </p:nvPr>
        </p:nvSpPr>
        <p:spPr>
          <a:noFill/>
        </p:spPr>
        <p:txBody>
          <a:bodyPr/>
          <a:lstStyle/>
          <a:p>
            <a:fld id="{7F04100A-11E3-4D04-96B8-DB31EE2230DB}" type="slidenum">
              <a:rPr lang="en-US" smtClean="0"/>
              <a:pPr/>
              <a:t>58</a:t>
            </a:fld>
            <a:endParaRPr lang="en-US"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2"/>
          <p:cNvSpPr>
            <a:spLocks noGrp="1" noChangeArrowheads="1"/>
          </p:cNvSpPr>
          <p:nvPr>
            <p:ph type="title"/>
          </p:nvPr>
        </p:nvSpPr>
        <p:spPr/>
        <p:txBody>
          <a:bodyPr/>
          <a:lstStyle/>
          <a:p>
            <a:pPr eaLnBrk="1" hangingPunct="1"/>
            <a:r>
              <a:rPr lang="en-US" dirty="0" smtClean="0"/>
              <a:t>Encapsulation</a:t>
            </a:r>
          </a:p>
        </p:txBody>
      </p:sp>
      <p:sp>
        <p:nvSpPr>
          <p:cNvPr id="84996" name="Rectangle 3"/>
          <p:cNvSpPr>
            <a:spLocks noGrp="1" noChangeArrowheads="1"/>
          </p:cNvSpPr>
          <p:nvPr>
            <p:ph idx="1"/>
          </p:nvPr>
        </p:nvSpPr>
        <p:spPr/>
        <p:txBody>
          <a:bodyPr/>
          <a:lstStyle/>
          <a:p>
            <a:pPr lvl="1" eaLnBrk="1" hangingPunct="1"/>
            <a:r>
              <a:rPr lang="en-US" dirty="0" smtClean="0"/>
              <a:t>Packet</a:t>
            </a:r>
          </a:p>
          <a:p>
            <a:pPr lvl="2" eaLnBrk="1" hangingPunct="1"/>
            <a:r>
              <a:rPr lang="en-US" dirty="0" smtClean="0"/>
              <a:t>A packet is the unit of data passed across the interface between the internet layer and the link layer</a:t>
            </a:r>
          </a:p>
          <a:p>
            <a:pPr lvl="2" eaLnBrk="1" hangingPunct="1"/>
            <a:r>
              <a:rPr lang="en-US" dirty="0" smtClean="0"/>
              <a:t>It includes an IP header and data</a:t>
            </a:r>
          </a:p>
          <a:p>
            <a:pPr lvl="2" eaLnBrk="1" hangingPunct="1"/>
            <a:r>
              <a:rPr lang="en-US" dirty="0" smtClean="0"/>
              <a:t>A packet may be a complete IP datagram or a fragment of an IP datagram</a:t>
            </a:r>
          </a:p>
          <a:p>
            <a:pPr lvl="1" eaLnBrk="1" hangingPunct="1"/>
            <a:r>
              <a:rPr lang="en-US" dirty="0" smtClean="0"/>
              <a:t>Frame</a:t>
            </a:r>
          </a:p>
          <a:p>
            <a:pPr lvl="2" eaLnBrk="1" hangingPunct="1"/>
            <a:r>
              <a:rPr lang="en-US" dirty="0" smtClean="0"/>
              <a:t>A frame is the unit of transmission in a link layer protocol, and consists of a link-layer header followed by a packet.</a:t>
            </a:r>
          </a:p>
        </p:txBody>
      </p:sp>
      <p:sp>
        <p:nvSpPr>
          <p:cNvPr id="84994"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4997" name="Slide Number Placeholder 4"/>
          <p:cNvSpPr>
            <a:spLocks noGrp="1"/>
          </p:cNvSpPr>
          <p:nvPr>
            <p:ph type="sldNum" sz="quarter" idx="12"/>
          </p:nvPr>
        </p:nvSpPr>
        <p:spPr>
          <a:noFill/>
        </p:spPr>
        <p:txBody>
          <a:bodyPr/>
          <a:lstStyle/>
          <a:p>
            <a:fld id="{0F49A1A0-3C06-4105-9534-495AD07AD845}" type="slidenum">
              <a:rPr lang="en-US" smtClean="0"/>
              <a:pPr/>
              <a:t>59</a:t>
            </a:fld>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p:txBody>
          <a:bodyPr/>
          <a:lstStyle/>
          <a:p>
            <a:r>
              <a:rPr lang="en-US" dirty="0" smtClean="0"/>
              <a:t>OSI Model Layers</a:t>
            </a:r>
          </a:p>
        </p:txBody>
      </p:sp>
      <p:sp>
        <p:nvSpPr>
          <p:cNvPr id="30725" name="Rectangle 3"/>
          <p:cNvSpPr>
            <a:spLocks noGrp="1" noChangeArrowheads="1"/>
          </p:cNvSpPr>
          <p:nvPr>
            <p:ph idx="1"/>
          </p:nvPr>
        </p:nvSpPr>
        <p:spPr/>
        <p:txBody>
          <a:bodyPr/>
          <a:lstStyle/>
          <a:p>
            <a:r>
              <a:rPr lang="en-US" dirty="0" smtClean="0"/>
              <a:t>A layer on the receiving end receives exactly what was sent by the same layer on the sending end</a:t>
            </a:r>
          </a:p>
        </p:txBody>
      </p:sp>
      <p:sp>
        <p:nvSpPr>
          <p:cNvPr id="3072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0723" name="Slide Number Placeholder 5"/>
          <p:cNvSpPr>
            <a:spLocks noGrp="1"/>
          </p:cNvSpPr>
          <p:nvPr>
            <p:ph type="sldNum" sz="quarter" idx="12"/>
          </p:nvPr>
        </p:nvSpPr>
        <p:spPr>
          <a:noFill/>
        </p:spPr>
        <p:txBody>
          <a:bodyPr/>
          <a:lstStyle/>
          <a:p>
            <a:fld id="{01AD0C75-22D4-44F4-9D96-016B7843336A}" type="slidenum">
              <a:rPr lang="en-US" smtClean="0"/>
              <a:pPr/>
              <a:t>6</a:t>
            </a:fld>
            <a:endParaRPr lang="en-US"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2"/>
          <p:cNvSpPr>
            <a:spLocks noGrp="1" noChangeArrowheads="1"/>
          </p:cNvSpPr>
          <p:nvPr>
            <p:ph type="title"/>
          </p:nvPr>
        </p:nvSpPr>
        <p:spPr/>
        <p:txBody>
          <a:bodyPr/>
          <a:lstStyle/>
          <a:p>
            <a:pPr eaLnBrk="1" hangingPunct="1"/>
            <a:r>
              <a:rPr lang="en-US" altLang="en-US" dirty="0" smtClean="0">
                <a:cs typeface="Times New Roman" pitchFamily="18" charset="0"/>
              </a:rPr>
              <a:t>Names for Data at Each Layer</a:t>
            </a:r>
          </a:p>
        </p:txBody>
      </p:sp>
      <p:sp>
        <p:nvSpPr>
          <p:cNvPr id="8601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86021" name="Slide Number Placeholder 4"/>
          <p:cNvSpPr>
            <a:spLocks noGrp="1"/>
          </p:cNvSpPr>
          <p:nvPr>
            <p:ph type="sldNum" sz="quarter" idx="12"/>
          </p:nvPr>
        </p:nvSpPr>
        <p:spPr>
          <a:noFill/>
        </p:spPr>
        <p:txBody>
          <a:bodyPr/>
          <a:lstStyle/>
          <a:p>
            <a:fld id="{93D430B8-8556-4ADF-BE9F-701E010021A6}" type="slidenum">
              <a:rPr lang="en-US" smtClean="0"/>
              <a:pPr/>
              <a:t>60</a:t>
            </a:fld>
            <a:endParaRPr lang="en-US" dirty="0" smtClean="0"/>
          </a:p>
        </p:txBody>
      </p:sp>
      <p:pic>
        <p:nvPicPr>
          <p:cNvPr id="86020" name="Picture 5"/>
          <p:cNvPicPr>
            <a:picLocks noChangeAspect="1" noChangeArrowheads="1"/>
          </p:cNvPicPr>
          <p:nvPr/>
        </p:nvPicPr>
        <p:blipFill>
          <a:blip r:embed="rId2" cstate="print"/>
          <a:srcRect/>
          <a:stretch>
            <a:fillRect/>
          </a:stretch>
        </p:blipFill>
        <p:spPr bwMode="auto">
          <a:xfrm>
            <a:off x="1600200" y="1771650"/>
            <a:ext cx="5900738" cy="440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p:txBody>
          <a:bodyPr/>
          <a:lstStyle/>
          <a:p>
            <a:r>
              <a:rPr lang="en-US" dirty="0" smtClean="0">
                <a:cs typeface="Times New Roman" pitchFamily="18" charset="0"/>
              </a:rPr>
              <a:t>OSI Model Layers</a:t>
            </a:r>
          </a:p>
        </p:txBody>
      </p:sp>
      <p:sp>
        <p:nvSpPr>
          <p:cNvPr id="31749" name="Rectangle 3"/>
          <p:cNvSpPr>
            <a:spLocks noGrp="1" noChangeArrowheads="1"/>
          </p:cNvSpPr>
          <p:nvPr>
            <p:ph idx="1"/>
          </p:nvPr>
        </p:nvSpPr>
        <p:spPr/>
        <p:txBody>
          <a:bodyPr/>
          <a:lstStyle/>
          <a:p>
            <a:r>
              <a:rPr lang="en-US" dirty="0" smtClean="0">
                <a:cs typeface="Times New Roman" pitchFamily="18" charset="0"/>
              </a:rPr>
              <a:t>Layer 7 - Application</a:t>
            </a:r>
          </a:p>
          <a:p>
            <a:r>
              <a:rPr lang="en-US" dirty="0" smtClean="0">
                <a:cs typeface="Times New Roman" pitchFamily="18" charset="0"/>
              </a:rPr>
              <a:t>Layer 6 - Presentation</a:t>
            </a:r>
          </a:p>
          <a:p>
            <a:r>
              <a:rPr lang="en-US" dirty="0" smtClean="0">
                <a:cs typeface="Times New Roman" pitchFamily="18" charset="0"/>
              </a:rPr>
              <a:t>Layer 5 - Session</a:t>
            </a:r>
          </a:p>
          <a:p>
            <a:r>
              <a:rPr lang="en-US" dirty="0" smtClean="0">
                <a:cs typeface="Times New Roman" pitchFamily="18" charset="0"/>
              </a:rPr>
              <a:t>Layer 4 - Transport</a:t>
            </a:r>
          </a:p>
          <a:p>
            <a:r>
              <a:rPr lang="en-US" dirty="0" smtClean="0">
                <a:cs typeface="Times New Roman" pitchFamily="18" charset="0"/>
              </a:rPr>
              <a:t>Layer 3 - Network</a:t>
            </a:r>
          </a:p>
          <a:p>
            <a:r>
              <a:rPr lang="en-US" dirty="0" smtClean="0">
                <a:cs typeface="Times New Roman" pitchFamily="18" charset="0"/>
              </a:rPr>
              <a:t>Layer 2 - Data Link</a:t>
            </a:r>
          </a:p>
          <a:p>
            <a:r>
              <a:rPr lang="en-US" dirty="0" smtClean="0">
                <a:cs typeface="Times New Roman" pitchFamily="18" charset="0"/>
              </a:rPr>
              <a:t>Layer 1 - Physical</a:t>
            </a:r>
          </a:p>
        </p:txBody>
      </p:sp>
      <p:sp>
        <p:nvSpPr>
          <p:cNvPr id="31746"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1747" name="Slide Number Placeholder 5"/>
          <p:cNvSpPr>
            <a:spLocks noGrp="1"/>
          </p:cNvSpPr>
          <p:nvPr>
            <p:ph type="sldNum" sz="quarter" idx="12"/>
          </p:nvPr>
        </p:nvSpPr>
        <p:spPr>
          <a:noFill/>
        </p:spPr>
        <p:txBody>
          <a:bodyPr/>
          <a:lstStyle/>
          <a:p>
            <a:fld id="{3A35EDE0-65B2-4F91-9A66-C7D6233CB582}" type="slidenum">
              <a:rPr lang="en-US" smtClean="0"/>
              <a:pPr/>
              <a:t>7</a:t>
            </a:fld>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2"/>
          <p:cNvSpPr>
            <a:spLocks noGrp="1" noChangeArrowheads="1"/>
          </p:cNvSpPr>
          <p:nvPr>
            <p:ph type="title"/>
          </p:nvPr>
        </p:nvSpPr>
        <p:spPr/>
        <p:txBody>
          <a:bodyPr/>
          <a:lstStyle/>
          <a:p>
            <a:r>
              <a:rPr lang="en-US" dirty="0" smtClean="0">
                <a:cs typeface="Times New Roman" pitchFamily="18" charset="0"/>
              </a:rPr>
              <a:t>Application Layer</a:t>
            </a:r>
          </a:p>
        </p:txBody>
      </p:sp>
      <p:sp>
        <p:nvSpPr>
          <p:cNvPr id="40965" name="Rectangle 3"/>
          <p:cNvSpPr>
            <a:spLocks noGrp="1" noChangeArrowheads="1"/>
          </p:cNvSpPr>
          <p:nvPr>
            <p:ph idx="1"/>
          </p:nvPr>
        </p:nvSpPr>
        <p:spPr/>
        <p:txBody>
          <a:bodyPr/>
          <a:lstStyle/>
          <a:p>
            <a:r>
              <a:rPr lang="en-US" dirty="0" smtClean="0">
                <a:cs typeface="Times New Roman" pitchFamily="18" charset="0"/>
              </a:rPr>
              <a:t>Provides services to applications</a:t>
            </a:r>
          </a:p>
        </p:txBody>
      </p:sp>
      <p:sp>
        <p:nvSpPr>
          <p:cNvPr id="40962"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40963" name="Slide Number Placeholder 5"/>
          <p:cNvSpPr>
            <a:spLocks noGrp="1"/>
          </p:cNvSpPr>
          <p:nvPr>
            <p:ph type="sldNum" sz="quarter" idx="12"/>
          </p:nvPr>
        </p:nvSpPr>
        <p:spPr>
          <a:noFill/>
        </p:spPr>
        <p:txBody>
          <a:bodyPr/>
          <a:lstStyle/>
          <a:p>
            <a:fld id="{EDE78C13-769D-4196-AA77-D901D9F5BC30}" type="slidenum">
              <a:rPr lang="en-US" smtClean="0"/>
              <a:pPr/>
              <a:t>8</a:t>
            </a:fld>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2"/>
          <p:cNvSpPr>
            <a:spLocks noGrp="1" noChangeArrowheads="1"/>
          </p:cNvSpPr>
          <p:nvPr>
            <p:ph type="title"/>
          </p:nvPr>
        </p:nvSpPr>
        <p:spPr/>
        <p:txBody>
          <a:bodyPr/>
          <a:lstStyle/>
          <a:p>
            <a:r>
              <a:rPr lang="en-US" dirty="0" smtClean="0">
                <a:cs typeface="Times New Roman" pitchFamily="18" charset="0"/>
              </a:rPr>
              <a:t>Presentation Layer</a:t>
            </a:r>
          </a:p>
        </p:txBody>
      </p:sp>
      <p:sp>
        <p:nvSpPr>
          <p:cNvPr id="39941" name="Rectangle 3"/>
          <p:cNvSpPr>
            <a:spLocks noGrp="1" noChangeArrowheads="1"/>
          </p:cNvSpPr>
          <p:nvPr>
            <p:ph idx="1"/>
          </p:nvPr>
        </p:nvSpPr>
        <p:spPr/>
        <p:txBody>
          <a:bodyPr/>
          <a:lstStyle/>
          <a:p>
            <a:r>
              <a:rPr lang="en-US" dirty="0" smtClean="0">
                <a:cs typeface="Times New Roman" pitchFamily="18" charset="0"/>
              </a:rPr>
              <a:t>Formats and converts data</a:t>
            </a:r>
          </a:p>
        </p:txBody>
      </p:sp>
      <p:sp>
        <p:nvSpPr>
          <p:cNvPr id="39938" name="Footer Placeholder 4"/>
          <p:cNvSpPr>
            <a:spLocks noGrp="1"/>
          </p:cNvSpPr>
          <p:nvPr>
            <p:ph type="ftr" sz="quarter" idx="11"/>
          </p:nvPr>
        </p:nvSpPr>
        <p:spPr>
          <a:noFill/>
        </p:spPr>
        <p:txBody>
          <a:bodyPr/>
          <a:lstStyle/>
          <a:p>
            <a:r>
              <a:rPr lang="en-US" dirty="0" smtClean="0"/>
              <a:t>Copyright 2009 Kenneth M. Chipps Ph.D. www.chipps.com</a:t>
            </a:r>
          </a:p>
        </p:txBody>
      </p:sp>
      <p:sp>
        <p:nvSpPr>
          <p:cNvPr id="39939" name="Slide Number Placeholder 5"/>
          <p:cNvSpPr>
            <a:spLocks noGrp="1"/>
          </p:cNvSpPr>
          <p:nvPr>
            <p:ph type="sldNum" sz="quarter" idx="12"/>
          </p:nvPr>
        </p:nvSpPr>
        <p:spPr>
          <a:noFill/>
        </p:spPr>
        <p:txBody>
          <a:bodyPr/>
          <a:lstStyle/>
          <a:p>
            <a:fld id="{1DBE71B2-E51C-4F3E-B054-437494BBD76B}" type="slidenum">
              <a:rPr lang="en-US" smtClean="0"/>
              <a:pPr/>
              <a:t>9</a:t>
            </a:fld>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2288</Words>
  <Application>Microsoft Office PowerPoint</Application>
  <PresentationFormat>On-screen Show (4:3)</PresentationFormat>
  <Paragraphs>332</Paragraphs>
  <Slides>60</Slides>
  <Notes>0</Notes>
  <HiddenSlides>0</HiddenSlides>
  <MMClips>0</MMClips>
  <ScaleCrop>false</ScaleCrop>
  <HeadingPairs>
    <vt:vector size="4" baseType="variant">
      <vt:variant>
        <vt:lpstr>Theme</vt:lpstr>
      </vt:variant>
      <vt:variant>
        <vt:i4>2</vt:i4>
      </vt:variant>
      <vt:variant>
        <vt:lpstr>Slide Titles</vt:lpstr>
      </vt:variant>
      <vt:variant>
        <vt:i4>60</vt:i4>
      </vt:variant>
    </vt:vector>
  </HeadingPairs>
  <TitlesOfParts>
    <vt:vector size="62" baseType="lpstr">
      <vt:lpstr>CCNA</vt:lpstr>
      <vt:lpstr>1_CCNA</vt:lpstr>
      <vt:lpstr>The OSI and TCP/IP Models</vt:lpstr>
      <vt:lpstr>What is the OSI Model</vt:lpstr>
      <vt:lpstr>Why Are We Discussing This</vt:lpstr>
      <vt:lpstr>Background</vt:lpstr>
      <vt:lpstr>OSI Model Layers</vt:lpstr>
      <vt:lpstr>OSI Model Layers</vt:lpstr>
      <vt:lpstr>OSI Model Layers</vt:lpstr>
      <vt:lpstr>Application Layer</vt:lpstr>
      <vt:lpstr>Presentation Layer</vt:lpstr>
      <vt:lpstr>Session Layer</vt:lpstr>
      <vt:lpstr>Session Layer</vt:lpstr>
      <vt:lpstr>Session Layer</vt:lpstr>
      <vt:lpstr>Transport Layer</vt:lpstr>
      <vt:lpstr>Network Layer</vt:lpstr>
      <vt:lpstr>Data Link Layer</vt:lpstr>
      <vt:lpstr>Physical Layer</vt:lpstr>
      <vt:lpstr>OSI Layers</vt:lpstr>
      <vt:lpstr>OSI Layers </vt:lpstr>
      <vt:lpstr>OSI Layers </vt:lpstr>
      <vt:lpstr>OSI Layers </vt:lpstr>
      <vt:lpstr>OSI Layers </vt:lpstr>
      <vt:lpstr>OSI Layers </vt:lpstr>
      <vt:lpstr>OSI Layers </vt:lpstr>
      <vt:lpstr>How Do You Remember This</vt:lpstr>
      <vt:lpstr>Data Link Layer Subdivision</vt:lpstr>
      <vt:lpstr>Data Link Layer Subdivision</vt:lpstr>
      <vt:lpstr>Data Link Layer Subdivision</vt:lpstr>
      <vt:lpstr>Data Link to Network Layer</vt:lpstr>
      <vt:lpstr>Data Flow</vt:lpstr>
      <vt:lpstr>Peer-to-Peer Communication</vt:lpstr>
      <vt:lpstr>TCP/IP Model</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Process of Encapsulation</vt:lpstr>
      <vt:lpstr>Encapsulation </vt:lpstr>
      <vt:lpstr>What To Call This Stuff</vt:lpstr>
      <vt:lpstr>What To Call This Stuff</vt:lpstr>
      <vt:lpstr>What To Call This Stuff</vt:lpstr>
      <vt:lpstr>What To Call This Stuff</vt:lpstr>
      <vt:lpstr>What To Call This Stuff</vt:lpstr>
      <vt:lpstr>Encapsulation</vt:lpstr>
      <vt:lpstr>Encapsulation</vt:lpstr>
      <vt:lpstr>Encapsulation</vt:lpstr>
      <vt:lpstr>Names for Data at Each Layer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OSI and TCP/IP Models</dc:title>
  <dc:creator>Kenneth M. Chipps Ph.D.</dc:creator>
  <cp:lastModifiedBy>Kenneth M. Chipps Ph.D.</cp:lastModifiedBy>
  <cp:revision>6</cp:revision>
  <dcterms:created xsi:type="dcterms:W3CDTF">2009-06-27T03:22:06Z</dcterms:created>
  <dcterms:modified xsi:type="dcterms:W3CDTF">2009-07-28T21:03:43Z</dcterms:modified>
</cp:coreProperties>
</file>