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84" r:id="rId2"/>
  </p:sldMasterIdLst>
  <p:notesMasterIdLst>
    <p:notesMasterId r:id="rId33"/>
  </p:notesMasterIdLst>
  <p:handoutMasterIdLst>
    <p:handoutMasterId r:id="rId34"/>
  </p:handoutMasterIdLst>
  <p:sldIdLst>
    <p:sldId id="471" r:id="rId3"/>
    <p:sldId id="494" r:id="rId4"/>
    <p:sldId id="473" r:id="rId5"/>
    <p:sldId id="476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486" r:id="rId25"/>
    <p:sldId id="487" r:id="rId26"/>
    <p:sldId id="488" r:id="rId27"/>
    <p:sldId id="489" r:id="rId28"/>
    <p:sldId id="490" r:id="rId29"/>
    <p:sldId id="491" r:id="rId30"/>
    <p:sldId id="492" r:id="rId31"/>
    <p:sldId id="493" r:id="rId32"/>
  </p:sldIdLst>
  <p:sldSz cx="9144000" cy="6858000" type="screen4x3"/>
  <p:notesSz cx="6854825" cy="9083675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B4"/>
    <a:srgbClr val="35297D"/>
    <a:srgbClr val="00252E"/>
    <a:srgbClr val="FFFF9B"/>
    <a:srgbClr val="FFCC68"/>
    <a:srgbClr val="FFE59B"/>
    <a:srgbClr val="F6BF69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39" autoAdjust="0"/>
  </p:normalViewPr>
  <p:slideViewPr>
    <p:cSldViewPr snapToGrid="0">
      <p:cViewPr varScale="1">
        <p:scale>
          <a:sx n="61" d="100"/>
          <a:sy n="61" d="100"/>
        </p:scale>
        <p:origin x="-1134" y="-96"/>
      </p:cViewPr>
      <p:guideLst>
        <p:guide orient="horz" pos="2736"/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2909" y="-86"/>
      </p:cViewPr>
      <p:guideLst>
        <p:guide orient="horz" pos="2861"/>
        <p:guide pos="2159"/>
      </p:guideLst>
    </p:cSldViewPr>
  </p:notes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563" y="8764588"/>
            <a:ext cx="6710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849" tIns="49756" rIns="94849" bIns="49756">
            <a:spAutoFit/>
          </a:bodyPr>
          <a:lstStyle/>
          <a:p>
            <a:pPr algn="l" defTabSz="606425">
              <a:lnSpc>
                <a:spcPct val="100000"/>
              </a:lnSpc>
              <a:tabLst>
                <a:tab pos="2366963" algn="l"/>
                <a:tab pos="4789488" algn="l"/>
              </a:tabLst>
              <a:defRPr/>
            </a:pPr>
            <a:r>
              <a:rPr lang="en-US" sz="800" b="1"/>
              <a:t>Copyright © 2001, Cisco Systems, Inc. All rights reserved. Printed in USA.</a:t>
            </a:r>
            <a:br>
              <a:rPr lang="en-US" sz="800" b="1"/>
            </a:br>
            <a:r>
              <a:rPr lang="en-US" sz="800" b="1"/>
              <a:t>Presentation_ID.scr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50813" y="8778875"/>
            <a:ext cx="6551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6111875" y="8410575"/>
            <a:ext cx="4397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55563" y="8585200"/>
            <a:ext cx="2562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35" tIns="49014" rIns="93435" bIns="49014">
            <a:spAutoFit/>
          </a:bodyPr>
          <a:lstStyle/>
          <a:p>
            <a:pPr algn="l" defTabSz="596900">
              <a:lnSpc>
                <a:spcPct val="100000"/>
              </a:lnSpc>
              <a:tabLst>
                <a:tab pos="2332038" algn="l"/>
                <a:tab pos="4718050" algn="l"/>
              </a:tabLst>
              <a:defRPr/>
            </a:pPr>
            <a:r>
              <a:rPr lang="en-US" sz="800" b="1"/>
              <a:t>© 2001, Cisco Systems, Inc. All rights reserved.</a:t>
            </a:r>
          </a:p>
          <a:p>
            <a:pPr algn="l" defTabSz="596900">
              <a:lnSpc>
                <a:spcPct val="100000"/>
              </a:lnSpc>
              <a:tabLst>
                <a:tab pos="2332038" algn="l"/>
                <a:tab pos="4718050" algn="l"/>
              </a:tabLst>
              <a:defRPr/>
            </a:pPr>
            <a:r>
              <a:rPr lang="en-US" sz="800" b="1"/>
              <a:t>&lt;Title of Course (ACRO) vX.X&gt;</a:t>
            </a: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149225" y="8599488"/>
            <a:ext cx="6503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8480425"/>
            <a:ext cx="7953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80" tIns="0" rIns="18380" bIns="0" numCol="1" anchor="b" anchorCtr="0" compatLnSpc="1">
            <a:prstTxWarp prst="textNoShape">
              <a:avLst/>
            </a:prstTxWarp>
          </a:bodyPr>
          <a:lstStyle>
            <a:lvl1pPr algn="r" defTabSz="881063">
              <a:lnSpc>
                <a:spcPct val="100000"/>
              </a:lnSpc>
              <a:defRPr sz="800" smtClean="0"/>
            </a:lvl1pPr>
          </a:lstStyle>
          <a:p>
            <a:pPr>
              <a:defRPr/>
            </a:pPr>
            <a:fld id="{480EE990-0A97-4F08-9487-86DDF9C93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4038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239713"/>
            <a:ext cx="5200650" cy="3900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5288" y="4278313"/>
            <a:ext cx="598646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5" tIns="49014" rIns="93435" bIns="49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>
                <a:solidFill>
                  <a:srgbClr val="D3D3D3"/>
                </a:solidFill>
              </a:rPr>
              <a:t>© 2007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251F1CE-AA28-4E03-9144-31A09FD9BA5B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8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0" y="6623050"/>
            <a:ext cx="803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1000"/>
              <a:t>Version 4.0</a:t>
            </a:r>
          </a:p>
        </p:txBody>
      </p:sp>
      <p:sp>
        <p:nvSpPr>
          <p:cNvPr id="1296391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63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627063"/>
            <a:ext cx="2035175" cy="4845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627063"/>
            <a:ext cx="5957887" cy="4845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/>
              <a:t>Copyright 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00801-AC5E-421D-9626-D7758020C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81F8B-DFA8-4B66-BD5F-C6D2614BC5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1E736-8E45-467A-B283-08B0A15DE2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3E3DD-78AA-4703-A09F-2242158D1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F65E-D165-4227-9DD4-A521DFAD5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B338-1A18-498E-8FED-34AA08A66A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67772-F522-4451-9BF6-5EB13DA8B4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1C471-6DC3-4C04-B111-E3B52C7B87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84C5-0B5E-46BE-9D1A-B12C96A1E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F55F2-CC58-4874-9075-8EB82DFDF1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3188-4E9D-4284-BA19-8098514E4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6477D-C8A0-441B-A38D-2244B07507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E6FB5-ACB7-4273-9589-B845F5A349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F9286-E04C-44A7-B135-29F01C35C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19002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9002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62706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295364" name="Rectangle 4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DAF88459-F0B2-4852-B49C-A1BF1E9CA232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9002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6" descr="PPt_TopBand_Artwor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5367" name="Rectangle 7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>
                <a:solidFill>
                  <a:srgbClr val="D3D3D3"/>
                </a:solidFill>
              </a:rPr>
              <a:t>© 2007 Cisco Systems, Inc. All rights reserved.</a:t>
            </a:r>
          </a:p>
        </p:txBody>
      </p:sp>
      <p:sp>
        <p:nvSpPr>
          <p:cNvPr id="1295368" name="Rectangle 8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/>
              <a:t>Copyright 2009 Kenneth M. Chipps Ph.D. www.chipps.com</a:t>
            </a:r>
            <a:endParaRPr lang="en-US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914E4F0-02C2-4EAE-99CE-73FF708B8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Example of a</a:t>
            </a:r>
            <a:r>
              <a:rPr lang="en-US" altLang="en-US" baseline="0" dirty="0" smtClean="0"/>
              <a:t> CAN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sz="2400" dirty="0" smtClean="0"/>
              <a:t>Last </a:t>
            </a:r>
            <a:r>
              <a:rPr lang="en-US" sz="2400" smtClean="0"/>
              <a:t>Update 2009.06.29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1.0.0</a:t>
            </a:r>
            <a:endParaRPr lang="en-US" dirty="0" smtClean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99960C-BBD4-4555-A8A5-40DE92A0F55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2009 Kenneth M. Chipps Ph.D. www.chipps.com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</a:t>
            </a:r>
            <a:endParaRPr lang="en-US" dirty="0"/>
          </a:p>
        </p:txBody>
      </p:sp>
      <p:pic>
        <p:nvPicPr>
          <p:cNvPr id="6" name="Content Placeholder 5" descr="DSC_11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7358" y="1600200"/>
            <a:ext cx="30092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2005-2008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Operations Center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2005-2008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4" descr="8-15-2006-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2288" y="1600200"/>
            <a:ext cx="303371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of Connection</a:t>
            </a:r>
            <a:endParaRPr lang="en-US" dirty="0"/>
          </a:p>
        </p:txBody>
      </p:sp>
      <p:pic>
        <p:nvPicPr>
          <p:cNvPr id="6" name="Content Placeholder 5" descr="DSC_1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2005-2008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of Connection</a:t>
            </a:r>
            <a:endParaRPr lang="en-US" dirty="0"/>
          </a:p>
        </p:txBody>
      </p:sp>
      <p:pic>
        <p:nvPicPr>
          <p:cNvPr id="6" name="Content Placeholder 5" descr="DSC_11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2005-2008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Longer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another</a:t>
            </a:r>
            <a:r>
              <a:rPr lang="en-US" baseline="0" dirty="0" smtClean="0"/>
              <a:t> example of a wireless CAN where the distance is too great to punch through the obstructions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81F8B-DFA8-4B66-BD5F-C6D2614BC55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to Back 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pasture for the horses used to be behind the house</a:t>
            </a:r>
          </a:p>
          <a:p>
            <a:r>
              <a:rPr lang="en-US" baseline="0" dirty="0" smtClean="0"/>
              <a:t>This allowed us to check on the horses from the house by just looking out the windows</a:t>
            </a:r>
          </a:p>
          <a:p>
            <a:r>
              <a:rPr lang="en-US" baseline="0" dirty="0" smtClean="0"/>
              <a:t>Due to changes in the yard and house the horse pasture is now down one side and at the front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2005-2007 Kenneth M. Chipps PhD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883F9-A175-4D7B-BCAE-C8EC135812C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to Back 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Now to check on the horses a set of cameras is used</a:t>
            </a:r>
          </a:p>
          <a:p>
            <a:r>
              <a:rPr lang="en-US" baseline="0" dirty="0" smtClean="0"/>
              <a:t>These are mounted to a house in the middle of the horse pasture</a:t>
            </a:r>
          </a:p>
          <a:p>
            <a:r>
              <a:rPr lang="en-US" baseline="0" dirty="0" smtClean="0"/>
              <a:t>To link this house to the main house in back another wireless CAN link is used</a:t>
            </a:r>
          </a:p>
          <a:p>
            <a:r>
              <a:rPr lang="en-US" baseline="0" dirty="0" smtClean="0"/>
              <a:t>Here it is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2005-2007 Kenneth M. Chipps PhD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883F9-A175-4D7B-BCAE-C8EC135812C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to Back CAN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2005-2007 Kenneth M. Chipps PhD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883F9-A175-4D7B-BCAE-C8EC135812C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7407" t="41975" r="2315" b="3292"/>
          <a:stretch>
            <a:fillRect/>
          </a:stretch>
        </p:blipFill>
        <p:spPr bwMode="auto">
          <a:xfrm>
            <a:off x="457200" y="1600200"/>
            <a:ext cx="828501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1143000" y="2133600"/>
            <a:ext cx="6324600" cy="2286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 flipH="1" flipV="1">
            <a:off x="3352800" y="2895600"/>
            <a:ext cx="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to Back CAN</a:t>
            </a:r>
            <a:endParaRPr lang="en-US" dirty="0"/>
          </a:p>
        </p:txBody>
      </p:sp>
      <p:pic>
        <p:nvPicPr>
          <p:cNvPr id="6" name="Content Placeholder 5" descr="DSC_0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7358" y="1600200"/>
            <a:ext cx="30092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2005-2007 Kenneth M. Chipps PhD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883F9-A175-4D7B-BCAE-C8EC135812C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to Back CAN</a:t>
            </a:r>
            <a:endParaRPr lang="en-US" dirty="0"/>
          </a:p>
        </p:txBody>
      </p:sp>
      <p:pic>
        <p:nvPicPr>
          <p:cNvPr id="6" name="Content Placeholder 5" descr="DSC_0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7358" y="1600200"/>
            <a:ext cx="30092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2005-2007 Kenneth M. Chipps PhD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883F9-A175-4D7B-BCAE-C8EC135812C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CAN </a:t>
            </a:r>
            <a:r>
              <a:rPr lang="en-US" dirty="0" err="1" smtClean="0"/>
              <a:t>can</a:t>
            </a:r>
            <a:r>
              <a:rPr lang="en-US" dirty="0" smtClean="0"/>
              <a:t> be</a:t>
            </a:r>
            <a:r>
              <a:rPr lang="en-US" baseline="0" dirty="0" smtClean="0"/>
              <a:t> created with wires or by using a wireless connection</a:t>
            </a:r>
          </a:p>
          <a:p>
            <a:r>
              <a:rPr lang="en-US" baseline="0" dirty="0" smtClean="0"/>
              <a:t>As the LAN we looked at used wires let’s examine a typical wireless CAN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81F8B-DFA8-4B66-BD5F-C6D2614BC55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to Back CAN</a:t>
            </a:r>
            <a:endParaRPr lang="en-US" dirty="0"/>
          </a:p>
        </p:txBody>
      </p:sp>
      <p:pic>
        <p:nvPicPr>
          <p:cNvPr id="6" name="Content Placeholder 5" descr="DSC_0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2005-2007 Kenneth M. Chipps PhD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883F9-A175-4D7B-BCAE-C8EC135812C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to Back CAN</a:t>
            </a:r>
            <a:endParaRPr lang="en-US" dirty="0"/>
          </a:p>
        </p:txBody>
      </p:sp>
      <p:pic>
        <p:nvPicPr>
          <p:cNvPr id="6" name="Content Placeholder 5" descr="DSC_0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7358" y="1600200"/>
            <a:ext cx="30092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2005-2007 Kenneth M. Chipps PhD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883F9-A175-4D7B-BCAE-C8EC135812C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>
            <a:off x="4419600" y="2895600"/>
            <a:ext cx="1143000" cy="685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261153" y="1676400"/>
            <a:ext cx="3158878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Here is the Tower</a:t>
            </a:r>
          </a:p>
          <a:p>
            <a:r>
              <a:rPr lang="en-US" sz="2000" dirty="0" smtClean="0"/>
              <a:t>From the Roof of the</a:t>
            </a:r>
          </a:p>
          <a:p>
            <a:r>
              <a:rPr lang="en-US" sz="2000" dirty="0" smtClean="0"/>
              <a:t>Front House</a:t>
            </a:r>
          </a:p>
          <a:p>
            <a:endParaRPr lang="en-US" sz="2000" dirty="0" smtClean="0"/>
          </a:p>
          <a:p>
            <a:r>
              <a:rPr lang="en-US" sz="2000" dirty="0" smtClean="0"/>
              <a:t>The Radio on the Tower is</a:t>
            </a:r>
          </a:p>
          <a:p>
            <a:r>
              <a:rPr lang="en-US" sz="2000" dirty="0" smtClean="0"/>
              <a:t>Just at the Tree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to Back CAN</a:t>
            </a:r>
            <a:endParaRPr lang="en-US" dirty="0"/>
          </a:p>
        </p:txBody>
      </p:sp>
      <p:pic>
        <p:nvPicPr>
          <p:cNvPr id="6" name="Content Placeholder 5" descr="DSC_0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2005-2007 Kenneth M. Chipps PhD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883F9-A175-4D7B-BCAE-C8EC135812C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>
            <a:off x="4176792" y="3581400"/>
            <a:ext cx="1143000" cy="685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173325" y="2083236"/>
            <a:ext cx="3158877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Here is the Tower</a:t>
            </a:r>
          </a:p>
          <a:p>
            <a:r>
              <a:rPr lang="en-US" sz="2000" dirty="0" smtClean="0"/>
              <a:t>From the Roof of the</a:t>
            </a:r>
          </a:p>
          <a:p>
            <a:r>
              <a:rPr lang="en-US" sz="2000" dirty="0" smtClean="0"/>
              <a:t>Front House</a:t>
            </a:r>
          </a:p>
          <a:p>
            <a:endParaRPr lang="en-US" sz="2000" dirty="0" smtClean="0"/>
          </a:p>
          <a:p>
            <a:r>
              <a:rPr lang="en-US" sz="2000" dirty="0" smtClean="0"/>
              <a:t>The Radio on the Tower is</a:t>
            </a:r>
          </a:p>
          <a:p>
            <a:r>
              <a:rPr lang="en-US" sz="2000" dirty="0" smtClean="0"/>
              <a:t>Just at the Tree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Connection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system illustrated here is used by the City of Joshua</a:t>
            </a:r>
            <a:r>
              <a:rPr lang="en-US" baseline="0" dirty="0" smtClean="0"/>
              <a:t> Texas to interconnect several of their facilities that are separated by a road and a railroad</a:t>
            </a:r>
          </a:p>
          <a:p>
            <a:pPr eaLnBrk="1" hangingPunct="1"/>
            <a:r>
              <a:rPr lang="en-US" baseline="0" dirty="0" smtClean="0"/>
              <a:t>In this case the right of way is not accessible</a:t>
            </a:r>
          </a:p>
          <a:p>
            <a:pPr eaLnBrk="1" hangingPunct="1"/>
            <a:r>
              <a:rPr lang="en-US" baseline="0" dirty="0" smtClean="0"/>
              <a:t>Here is the overhead view of the area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148A1A-E9F5-4F50-AC62-AA37FB898C3C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819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2005-2008 Kenneth M. Chipps Ph.D. www.chipps.com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of Facilities</a:t>
            </a:r>
            <a:endParaRPr lang="en-US" dirty="0"/>
          </a:p>
        </p:txBody>
      </p:sp>
      <p:pic>
        <p:nvPicPr>
          <p:cNvPr id="7" name="Content Placeholder 6" descr="Joshua Overhead 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3229" y="1600200"/>
            <a:ext cx="5317541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2005-2008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Administration</a:t>
            </a:r>
            <a:endParaRPr lang="en-US" dirty="0"/>
          </a:p>
        </p:txBody>
      </p:sp>
      <p:pic>
        <p:nvPicPr>
          <p:cNvPr id="6" name="Content Placeholder 5" descr="DSC_1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2005-2008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</a:t>
            </a:r>
            <a:r>
              <a:rPr lang="en-US" baseline="0" dirty="0" smtClean="0"/>
              <a:t> Works</a:t>
            </a:r>
            <a:endParaRPr lang="en-US" dirty="0"/>
          </a:p>
        </p:txBody>
      </p:sp>
      <p:pic>
        <p:nvPicPr>
          <p:cNvPr id="6" name="Content Placeholder 5" descr="DSC_1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2005-2008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</a:t>
            </a:r>
            <a:r>
              <a:rPr lang="en-US" baseline="0" dirty="0" smtClean="0"/>
              <a:t> Station</a:t>
            </a:r>
            <a:endParaRPr lang="en-US" dirty="0"/>
          </a:p>
        </p:txBody>
      </p:sp>
      <p:pic>
        <p:nvPicPr>
          <p:cNvPr id="6" name="Content Placeholder 5" descr="DSC_1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2005-2008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Control</a:t>
            </a:r>
            <a:endParaRPr lang="en-US" dirty="0"/>
          </a:p>
        </p:txBody>
      </p:sp>
      <p:pic>
        <p:nvPicPr>
          <p:cNvPr id="7" name="Content Placeholder 6" descr="DSC_11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2005-2008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</a:t>
            </a:r>
            <a:r>
              <a:rPr lang="en-US" baseline="0" dirty="0" smtClean="0"/>
              <a:t> Distance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2005-2008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8" name="Content Placeholder 7" descr="Joshua Dista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8300" y="1910556"/>
            <a:ext cx="5867400" cy="3905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 of Wireless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Wireless links can be used to create a CAN where the use of a cable connection is too costly or the ground between points does not allow it, such as not controlling the right of way</a:t>
            </a:r>
          </a:p>
          <a:p>
            <a:pPr eaLnBrk="1" hangingPunct="1"/>
            <a:r>
              <a:rPr lang="en-US" dirty="0" smtClean="0"/>
              <a:t>We will see an example of each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2005-2008 Kenneth M. Chipps Ph.D. www.chipps.com</a:t>
            </a:r>
            <a:endParaRPr lang="en-US" dirty="0" smtClean="0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C4DCB8-92EF-46B8-BD96-A654E89F2383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of Connection</a:t>
            </a:r>
            <a:endParaRPr lang="en-US" dirty="0"/>
          </a:p>
        </p:txBody>
      </p:sp>
      <p:pic>
        <p:nvPicPr>
          <p:cNvPr id="6" name="Content Placeholder 5" descr="DSC_11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2005-2008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first example a tower is located over 400 feet from the network operations</a:t>
            </a:r>
            <a:r>
              <a:rPr lang="en-US" baseline="0" dirty="0" smtClean="0"/>
              <a:t> center</a:t>
            </a:r>
          </a:p>
          <a:p>
            <a:r>
              <a:rPr lang="en-US" baseline="0" dirty="0" smtClean="0"/>
              <a:t>The right of way between the two is accessible</a:t>
            </a:r>
          </a:p>
          <a:p>
            <a:r>
              <a:rPr lang="en-US" baseline="0" dirty="0" smtClean="0"/>
              <a:t>However for this application the cost of running a cable is prohibitive</a:t>
            </a:r>
          </a:p>
          <a:p>
            <a:r>
              <a:rPr lang="en-US" baseline="0" dirty="0" smtClean="0"/>
              <a:t>Here is the path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2005-2008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of Facilities</a:t>
            </a:r>
            <a:endParaRPr lang="en-US" dirty="0"/>
          </a:p>
        </p:txBody>
      </p:sp>
      <p:pic>
        <p:nvPicPr>
          <p:cNvPr id="8" name="Content Placeholder 7" descr="Tower and Ho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1737" y="1600200"/>
            <a:ext cx="7480525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2005-2008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that the line</a:t>
            </a:r>
            <a:r>
              <a:rPr lang="en-US" baseline="0" dirty="0" smtClean="0"/>
              <a:t> of sight between the two points is obstructed by trees as the antennas are mounted at the height of the middle of the trees</a:t>
            </a:r>
          </a:p>
          <a:p>
            <a:r>
              <a:rPr lang="en-US" baseline="0" dirty="0" smtClean="0"/>
              <a:t>This was done to avoid the need to hire a tower climber</a:t>
            </a:r>
          </a:p>
          <a:p>
            <a:r>
              <a:rPr lang="en-US" baseline="0" dirty="0" smtClean="0"/>
              <a:t>Normally this would be a problem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2005-2008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In this case the short distance along with the high gain of the antennas allows this connection to be made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2005-2008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Obstructions</a:t>
            </a:r>
            <a:endParaRPr lang="en-US" dirty="0"/>
          </a:p>
        </p:txBody>
      </p:sp>
      <p:pic>
        <p:nvPicPr>
          <p:cNvPr id="6" name="Content Placeholder 5" descr="Line of Sig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1737" y="1600200"/>
            <a:ext cx="7480525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2005-2008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Obstructions</a:t>
            </a:r>
            <a:endParaRPr lang="en-US" dirty="0"/>
          </a:p>
        </p:txBody>
      </p:sp>
      <p:pic>
        <p:nvPicPr>
          <p:cNvPr id="6" name="Content Placeholder 5" descr="DSC_11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2005-2008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Ciscopresentationwhite.10.3.06</Template>
  <TotalTime>7200</TotalTime>
  <Pages>28</Pages>
  <Words>751</Words>
  <Application>Microsoft Office PowerPoint</Application>
  <PresentationFormat>On-screen Show (4:3)</PresentationFormat>
  <Paragraphs>125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PPT-TMPLT-WHT_C</vt:lpstr>
      <vt:lpstr>CCNA</vt:lpstr>
      <vt:lpstr>Example of a CAN  Last Update 2009.06.29 1.0.0</vt:lpstr>
      <vt:lpstr>A CAN</vt:lpstr>
      <vt:lpstr>Use of Wireless</vt:lpstr>
      <vt:lpstr>Example Connection</vt:lpstr>
      <vt:lpstr>Relationship of Facilities</vt:lpstr>
      <vt:lpstr>Obstructions</vt:lpstr>
      <vt:lpstr>Obstructions</vt:lpstr>
      <vt:lpstr>Obstructions</vt:lpstr>
      <vt:lpstr>Obstructions</vt:lpstr>
      <vt:lpstr>Tower</vt:lpstr>
      <vt:lpstr>Network Operations Center</vt:lpstr>
      <vt:lpstr>Method of Connection</vt:lpstr>
      <vt:lpstr>Method of Connection</vt:lpstr>
      <vt:lpstr>A Longer Connection</vt:lpstr>
      <vt:lpstr>Front to Back CAN</vt:lpstr>
      <vt:lpstr>Front to Back CAN</vt:lpstr>
      <vt:lpstr>Front to Back CAN</vt:lpstr>
      <vt:lpstr>Front to Back CAN</vt:lpstr>
      <vt:lpstr>Front to Back CAN</vt:lpstr>
      <vt:lpstr>Front to Back CAN</vt:lpstr>
      <vt:lpstr>Front to Back CAN</vt:lpstr>
      <vt:lpstr>Front to Back CAN</vt:lpstr>
      <vt:lpstr>Example Connection</vt:lpstr>
      <vt:lpstr>Relationship of Facilities</vt:lpstr>
      <vt:lpstr>City Administration</vt:lpstr>
      <vt:lpstr>Public Works</vt:lpstr>
      <vt:lpstr>Fire Station</vt:lpstr>
      <vt:lpstr>Animal Control</vt:lpstr>
      <vt:lpstr>Typical Distance</vt:lpstr>
      <vt:lpstr>Method of Connection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a CAN</dc:title>
  <dc:creator>Kenneth M. Chipps Ph.D.</dc:creator>
  <cp:lastModifiedBy>Kenneth M. Chipps Ph.D.</cp:lastModifiedBy>
  <cp:revision>361</cp:revision>
  <cp:lastPrinted>1999-01-27T00:54:54Z</cp:lastPrinted>
  <dcterms:created xsi:type="dcterms:W3CDTF">2002-08-27T12:04:17Z</dcterms:created>
  <dcterms:modified xsi:type="dcterms:W3CDTF">2009-07-28T20:59:15Z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enita Bangloy">
    <vt:lpwstr>12.21.01 - Copyright date changed to 2002</vt:lpwstr>
  </property>
  <property fmtid="{D5CDD505-2E9C-101B-9397-08002B2CF9AE}" pid="3" name="Jenita ">
    <vt:lpwstr>12.21.01 - Line tool now defaults to 3 points size and black color. Previous version created white line which is not visible</vt:lpwstr>
  </property>
  <property fmtid="{D5CDD505-2E9C-101B-9397-08002B2CF9AE}" pid="4" name="JBangloy">
    <vt:lpwstr>12.21.01 - All remaining Helvetica changed to Arial</vt:lpwstr>
  </property>
</Properties>
</file>